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  <p:sldMasterId id="2147483671" r:id="rId2"/>
  </p:sldMasterIdLst>
  <p:notesMasterIdLst>
    <p:notesMasterId r:id="rId20"/>
  </p:notesMasterIdLst>
  <p:handoutMasterIdLst>
    <p:handoutMasterId r:id="rId21"/>
  </p:handoutMasterIdLst>
  <p:sldIdLst>
    <p:sldId id="269" r:id="rId3"/>
    <p:sldId id="260" r:id="rId4"/>
    <p:sldId id="296" r:id="rId5"/>
    <p:sldId id="298" r:id="rId6"/>
    <p:sldId id="299" r:id="rId7"/>
    <p:sldId id="285" r:id="rId8"/>
    <p:sldId id="286" r:id="rId9"/>
    <p:sldId id="300" r:id="rId10"/>
    <p:sldId id="287" r:id="rId11"/>
    <p:sldId id="288" r:id="rId12"/>
    <p:sldId id="291" r:id="rId13"/>
    <p:sldId id="290" r:id="rId14"/>
    <p:sldId id="284" r:id="rId15"/>
    <p:sldId id="294" r:id="rId16"/>
    <p:sldId id="295" r:id="rId17"/>
    <p:sldId id="292" r:id="rId18"/>
    <p:sldId id="293" r:id="rId19"/>
  </p:sldIdLst>
  <p:sldSz cx="9144000" cy="6858000" type="screen4x3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528" autoAdjust="0"/>
  </p:normalViewPr>
  <p:slideViewPr>
    <p:cSldViewPr>
      <p:cViewPr varScale="1">
        <p:scale>
          <a:sx n="65" d="100"/>
          <a:sy n="65" d="100"/>
        </p:scale>
        <p:origin x="1374" y="6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5" d="100"/>
          <a:sy n="105" d="100"/>
        </p:scale>
        <p:origin x="-343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C7C05-C9CB-4301-A79E-E2CC40B99804}" type="datetimeFigureOut">
              <a:rPr lang="nb-NO" smtClean="0"/>
              <a:t>02.11.2018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F2760B-67CF-47F2-BD90-301CB636EA0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8631456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eg>
</file>

<file path=ppt/media/image17.jpg>
</file>

<file path=ppt/media/image18.jpeg>
</file>

<file path=ppt/media/image19.jpg>
</file>

<file path=ppt/media/image2.png>
</file>

<file path=ppt/media/image20.png>
</file>

<file path=ppt/media/image21.jpg>
</file>

<file path=ppt/media/image2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E9CDE-871D-4736-90AA-6B38E3E683C1}" type="datetimeFigureOut">
              <a:rPr lang="nb-NO" smtClean="0"/>
              <a:t>02.11.2018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E0A8F8-DE54-4687-87A5-A2C4E405A829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602349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0A8F8-DE54-4687-87A5-A2C4E405A829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63302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0A8F8-DE54-4687-87A5-A2C4E405A829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478943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0A8F8-DE54-4687-87A5-A2C4E405A829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41074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0A8F8-DE54-4687-87A5-A2C4E405A829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966780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0A8F8-DE54-4687-87A5-A2C4E405A829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25293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m/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ktangel 13"/>
          <p:cNvSpPr/>
          <p:nvPr/>
        </p:nvSpPr>
        <p:spPr>
          <a:xfrm>
            <a:off x="1284771" y="6328393"/>
            <a:ext cx="7594681" cy="260719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/>
          </a:p>
        </p:txBody>
      </p:sp>
      <p:sp>
        <p:nvSpPr>
          <p:cNvPr id="15" name="Rektangel 14"/>
          <p:cNvSpPr/>
          <p:nvPr/>
        </p:nvSpPr>
        <p:spPr>
          <a:xfrm>
            <a:off x="258950" y="6328393"/>
            <a:ext cx="1033021" cy="260719"/>
          </a:xfrm>
          <a:prstGeom prst="rect">
            <a:avLst/>
          </a:prstGeom>
          <a:solidFill>
            <a:srgbClr val="ED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380175" cy="351473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38" y="0"/>
            <a:ext cx="1508763" cy="882970"/>
          </a:xfrm>
          <a:prstGeom prst="rect">
            <a:avLst/>
          </a:prstGeom>
        </p:spPr>
      </p:pic>
      <p:sp>
        <p:nvSpPr>
          <p:cNvPr id="19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/>
              <a:t>‹#›</a:t>
            </a:fld>
            <a:endParaRPr lang="nb-NO"/>
          </a:p>
        </p:txBody>
      </p:sp>
      <p:sp>
        <p:nvSpPr>
          <p:cNvPr id="16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11" name="Tittel 3"/>
          <p:cNvSpPr>
            <a:spLocks noGrp="1"/>
          </p:cNvSpPr>
          <p:nvPr>
            <p:ph type="ctrTitle"/>
          </p:nvPr>
        </p:nvSpPr>
        <p:spPr>
          <a:xfrm>
            <a:off x="1627151" y="2348880"/>
            <a:ext cx="7205077" cy="1656184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nb-NO" sz="3600" smtClean="0"/>
              <a:t>Klikk for å redigere tittelstil</a:t>
            </a:r>
            <a:endParaRPr lang="nb-NO" sz="3600" dirty="0"/>
          </a:p>
        </p:txBody>
      </p:sp>
      <p:sp>
        <p:nvSpPr>
          <p:cNvPr id="17" name="Undertittel 4"/>
          <p:cNvSpPr>
            <a:spLocks noGrp="1"/>
          </p:cNvSpPr>
          <p:nvPr>
            <p:ph type="subTitle" idx="1"/>
          </p:nvPr>
        </p:nvSpPr>
        <p:spPr>
          <a:xfrm>
            <a:off x="1619672" y="4293096"/>
            <a:ext cx="7204788" cy="108012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</a:lstStyle>
          <a:p>
            <a:r>
              <a:rPr lang="nb-NO" sz="2400" smtClean="0"/>
              <a:t>Klikk for å redigere undertittelstil i malen</a:t>
            </a:r>
            <a:endParaRPr lang="nb-NO" sz="2400" dirty="0"/>
          </a:p>
        </p:txBody>
      </p:sp>
      <p:sp>
        <p:nvSpPr>
          <p:cNvPr id="20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8" name="Plassholder for tekst 7"/>
          <p:cNvSpPr>
            <a:spLocks noGrp="1"/>
          </p:cNvSpPr>
          <p:nvPr>
            <p:ph type="body" sz="quarter" idx="13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1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/>
              <a:t>‹#›</a:t>
            </a:fld>
            <a:endParaRPr lang="nb-NO"/>
          </a:p>
        </p:txBody>
      </p:sp>
      <p:sp>
        <p:nvSpPr>
          <p:cNvPr id="7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9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m/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ktangel 13"/>
          <p:cNvSpPr/>
          <p:nvPr/>
        </p:nvSpPr>
        <p:spPr>
          <a:xfrm>
            <a:off x="1284771" y="6328393"/>
            <a:ext cx="7594681" cy="260719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sp>
        <p:nvSpPr>
          <p:cNvPr id="15" name="Rektangel 14"/>
          <p:cNvSpPr/>
          <p:nvPr/>
        </p:nvSpPr>
        <p:spPr>
          <a:xfrm>
            <a:off x="258950" y="6328393"/>
            <a:ext cx="1033021" cy="260719"/>
          </a:xfrm>
          <a:prstGeom prst="rect">
            <a:avLst/>
          </a:prstGeom>
          <a:solidFill>
            <a:srgbClr val="ED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380175" cy="351473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38" y="0"/>
            <a:ext cx="1508763" cy="882970"/>
          </a:xfrm>
          <a:prstGeom prst="rect">
            <a:avLst/>
          </a:prstGeom>
        </p:spPr>
      </p:pic>
      <p:sp>
        <p:nvSpPr>
          <p:cNvPr id="19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  <p:sp>
        <p:nvSpPr>
          <p:cNvPr id="16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11" name="Tittel 3"/>
          <p:cNvSpPr>
            <a:spLocks noGrp="1"/>
          </p:cNvSpPr>
          <p:nvPr>
            <p:ph type="ctrTitle"/>
          </p:nvPr>
        </p:nvSpPr>
        <p:spPr>
          <a:xfrm>
            <a:off x="1627151" y="2348880"/>
            <a:ext cx="7205077" cy="1656184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nb-NO" sz="3600" smtClean="0"/>
              <a:t>Klikk for å redigere tittelstil</a:t>
            </a:r>
            <a:endParaRPr lang="nb-NO" sz="3600" dirty="0"/>
          </a:p>
        </p:txBody>
      </p:sp>
      <p:sp>
        <p:nvSpPr>
          <p:cNvPr id="17" name="Undertittel 4"/>
          <p:cNvSpPr>
            <a:spLocks noGrp="1"/>
          </p:cNvSpPr>
          <p:nvPr>
            <p:ph type="subTitle" idx="1"/>
          </p:nvPr>
        </p:nvSpPr>
        <p:spPr>
          <a:xfrm>
            <a:off x="1619672" y="4293096"/>
            <a:ext cx="7204788" cy="108012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</a:lstStyle>
          <a:p>
            <a:r>
              <a:rPr lang="nb-NO" sz="2400" smtClean="0"/>
              <a:t>Klikk for å redigere undertittelstil i malen</a:t>
            </a:r>
            <a:endParaRPr lang="nb-NO" sz="2400" dirty="0"/>
          </a:p>
        </p:txBody>
      </p:sp>
      <p:sp>
        <p:nvSpPr>
          <p:cNvPr id="20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1272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8" name="Plassholder for tekst 7"/>
          <p:cNvSpPr>
            <a:spLocks noGrp="1"/>
          </p:cNvSpPr>
          <p:nvPr>
            <p:ph type="body" sz="quarter" idx="13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300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2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  <p:sp>
        <p:nvSpPr>
          <p:cNvPr id="9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10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3299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side m/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/>
        </p:nvSpPr>
        <p:spPr>
          <a:xfrm>
            <a:off x="1295775" y="1951083"/>
            <a:ext cx="7558687" cy="260719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sp>
        <p:nvSpPr>
          <p:cNvPr id="9" name="Rektangel 8"/>
          <p:cNvSpPr/>
          <p:nvPr/>
        </p:nvSpPr>
        <p:spPr>
          <a:xfrm>
            <a:off x="253126" y="1948926"/>
            <a:ext cx="1043819" cy="260719"/>
          </a:xfrm>
          <a:prstGeom prst="rect">
            <a:avLst/>
          </a:prstGeom>
          <a:solidFill>
            <a:srgbClr val="ED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sp>
        <p:nvSpPr>
          <p:cNvPr id="15" name="Plassholder for bilde 14"/>
          <p:cNvSpPr>
            <a:spLocks noGrp="1"/>
          </p:cNvSpPr>
          <p:nvPr>
            <p:ph type="pic" sz="quarter" idx="12" hasCustomPrompt="1"/>
          </p:nvPr>
        </p:nvSpPr>
        <p:spPr>
          <a:xfrm>
            <a:off x="253128" y="2480626"/>
            <a:ext cx="8606250" cy="4136062"/>
          </a:xfrm>
          <a:noFill/>
        </p:spPr>
        <p:txBody>
          <a:bodyPr tIns="1644764"/>
          <a:lstStyle>
            <a:lvl1pPr algn="ctr">
              <a:buNone/>
              <a:defRPr baseline="0"/>
            </a:lvl1pPr>
          </a:lstStyle>
          <a:p>
            <a:r>
              <a:rPr lang="nb-NO" dirty="0" smtClean="0"/>
              <a:t>Sett inn bilde</a:t>
            </a:r>
            <a:endParaRPr lang="nb-NO" dirty="0"/>
          </a:p>
        </p:txBody>
      </p:sp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36470" y="1380605"/>
            <a:ext cx="5870848" cy="502024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36468" y="1099100"/>
            <a:ext cx="5870846" cy="33950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ED9300"/>
                </a:solidFill>
              </a:defRPr>
            </a:lvl1pPr>
            <a:lvl2pPr marL="457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0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1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53128" y="1993709"/>
            <a:ext cx="1042388" cy="172125"/>
          </a:xfrm>
        </p:spPr>
        <p:txBody>
          <a:bodyPr/>
          <a:lstStyle>
            <a:lvl1pPr>
              <a:defRPr spc="80" baseline="0"/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38" y="-5421"/>
            <a:ext cx="1508763" cy="8829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1"/>
            <a:ext cx="1354458" cy="1808801"/>
          </a:xfrm>
          <a:prstGeom prst="rect">
            <a:avLst/>
          </a:prstGeom>
        </p:spPr>
      </p:pic>
      <p:sp>
        <p:nvSpPr>
          <p:cNvPr id="11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47664" y="1995359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405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side m/mø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/>
        </p:nvSpPr>
        <p:spPr>
          <a:xfrm>
            <a:off x="1295775" y="1951083"/>
            <a:ext cx="7558687" cy="260719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sp>
        <p:nvSpPr>
          <p:cNvPr id="9" name="Rektangel 8"/>
          <p:cNvSpPr/>
          <p:nvPr/>
        </p:nvSpPr>
        <p:spPr>
          <a:xfrm>
            <a:off x="253126" y="1948926"/>
            <a:ext cx="1043819" cy="260719"/>
          </a:xfrm>
          <a:prstGeom prst="rect">
            <a:avLst/>
          </a:prstGeom>
          <a:solidFill>
            <a:srgbClr val="ED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36470" y="1380605"/>
            <a:ext cx="5870848" cy="502024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36468" y="1099100"/>
            <a:ext cx="5870846" cy="33950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ED9300"/>
                </a:solidFill>
              </a:defRPr>
            </a:lvl1pPr>
            <a:lvl2pPr marL="457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0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1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38" y="-5421"/>
            <a:ext cx="1508763" cy="8829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1"/>
            <a:ext cx="1354458" cy="1808801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56" y="2479826"/>
            <a:ext cx="8606105" cy="4135442"/>
          </a:xfrm>
          <a:prstGeom prst="rect">
            <a:avLst/>
          </a:prstGeom>
        </p:spPr>
      </p:pic>
      <p:sp>
        <p:nvSpPr>
          <p:cNvPr id="12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53126" y="1993709"/>
            <a:ext cx="1042389" cy="172125"/>
          </a:xfrm>
        </p:spPr>
        <p:txBody>
          <a:bodyPr/>
          <a:lstStyle>
            <a:lvl1pPr>
              <a:defRPr spc="80" baseline="0"/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11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47664" y="1993202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03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14" name="Plassholder for tekst 7"/>
          <p:cNvSpPr>
            <a:spLocks noGrp="1"/>
          </p:cNvSpPr>
          <p:nvPr>
            <p:ph type="body" sz="quarter" idx="17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8" name="Plassholder for innhold 2"/>
          <p:cNvSpPr>
            <a:spLocks noGrp="1"/>
          </p:cNvSpPr>
          <p:nvPr>
            <p:ph idx="1"/>
          </p:nvPr>
        </p:nvSpPr>
        <p:spPr>
          <a:xfrm>
            <a:off x="1273621" y="1777857"/>
            <a:ext cx="4018334" cy="429380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20" name="Plassholder for bilde 3"/>
          <p:cNvSpPr>
            <a:spLocks noGrp="1"/>
          </p:cNvSpPr>
          <p:nvPr>
            <p:ph type="pic" sz="quarter" idx="19"/>
          </p:nvPr>
        </p:nvSpPr>
        <p:spPr>
          <a:xfrm>
            <a:off x="5752687" y="1834333"/>
            <a:ext cx="3131456" cy="4236219"/>
          </a:xfrm>
        </p:spPr>
        <p:txBody>
          <a:bodyPr tIns="1619676"/>
          <a:lstStyle>
            <a:lvl1pPr marL="0" indent="0" algn="ctr">
              <a:buNone/>
              <a:defRPr/>
            </a:lvl1pPr>
          </a:lstStyle>
          <a:p>
            <a:r>
              <a:rPr lang="nb-NO" smtClean="0"/>
              <a:t>Klikk ikonet for å legge til et bilde</a:t>
            </a:r>
            <a:endParaRPr lang="en-GB" dirty="0"/>
          </a:p>
        </p:txBody>
      </p:sp>
      <p:sp>
        <p:nvSpPr>
          <p:cNvPr id="11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  <p:sp>
        <p:nvSpPr>
          <p:cNvPr id="12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9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367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, innhold og info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ssholder for tekst 14"/>
          <p:cNvSpPr>
            <a:spLocks noGrp="1"/>
          </p:cNvSpPr>
          <p:nvPr>
            <p:ph type="body" sz="quarter" idx="16"/>
          </p:nvPr>
        </p:nvSpPr>
        <p:spPr>
          <a:xfrm>
            <a:off x="5751013" y="2089626"/>
            <a:ext cx="3133130" cy="718194"/>
          </a:xfrm>
          <a:solidFill>
            <a:srgbClr val="C8CACB"/>
          </a:solidFill>
        </p:spPr>
        <p:txBody>
          <a:bodyPr wrap="square" lIns="197936" tIns="172744" rIns="197936" bIns="172744">
            <a:sp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3" name="Plassholder for tekst 10"/>
          <p:cNvSpPr>
            <a:spLocks noGrp="1"/>
          </p:cNvSpPr>
          <p:nvPr>
            <p:ph type="body" sz="quarter" idx="15" hasCustomPrompt="1"/>
          </p:nvPr>
        </p:nvSpPr>
        <p:spPr>
          <a:xfrm>
            <a:off x="5752687" y="1837687"/>
            <a:ext cx="3131456" cy="251942"/>
          </a:xfrm>
          <a:solidFill>
            <a:srgbClr val="ED9300"/>
          </a:solidFill>
        </p:spPr>
        <p:txBody>
          <a:bodyPr wrap="square" lIns="101217" tIns="50608" rIns="75913" bIns="50608" anchor="ctr">
            <a:noAutofit/>
          </a:bodyPr>
          <a:lstStyle>
            <a:lvl1pPr marL="0" indent="0" algn="r">
              <a:buNone/>
              <a:defRPr sz="9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 smtClean="0"/>
              <a:t>Forklaringstekst</a:t>
            </a:r>
            <a:endParaRPr lang="nb-NO" dirty="0"/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8" name="Plassholder for innhold 2"/>
          <p:cNvSpPr>
            <a:spLocks noGrp="1"/>
          </p:cNvSpPr>
          <p:nvPr>
            <p:ph idx="1"/>
          </p:nvPr>
        </p:nvSpPr>
        <p:spPr>
          <a:xfrm>
            <a:off x="1273621" y="1777988"/>
            <a:ext cx="3802349" cy="429380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11" name="Plassholder for tekst 10"/>
          <p:cNvSpPr>
            <a:spLocks noGrp="1"/>
          </p:cNvSpPr>
          <p:nvPr>
            <p:ph type="body" sz="quarter" idx="14" hasCustomPrompt="1"/>
          </p:nvPr>
        </p:nvSpPr>
        <p:spPr>
          <a:xfrm>
            <a:off x="5751415" y="1844793"/>
            <a:ext cx="828076" cy="240704"/>
          </a:xfrm>
          <a:solidFill>
            <a:srgbClr val="58B02C"/>
          </a:solidFill>
        </p:spPr>
        <p:txBody>
          <a:bodyPr wrap="none" lIns="75913" tIns="50608" rIns="101217" bIns="50608" anchor="ctr">
            <a:spAutoFit/>
          </a:bodyPr>
          <a:lstStyle>
            <a:lvl1pPr marL="0" indent="0">
              <a:buNone/>
              <a:defRPr sz="9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 smtClean="0"/>
              <a:t>Infotittel</a:t>
            </a:r>
            <a:endParaRPr lang="nb-NO" dirty="0"/>
          </a:p>
        </p:txBody>
      </p:sp>
      <p:sp>
        <p:nvSpPr>
          <p:cNvPr id="14" name="Plassholder for tekst 7"/>
          <p:cNvSpPr>
            <a:spLocks noGrp="1"/>
          </p:cNvSpPr>
          <p:nvPr>
            <p:ph type="body" sz="quarter" idx="17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8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  <p:sp>
        <p:nvSpPr>
          <p:cNvPr id="12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16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1300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, bilde og info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ssholder for tekst 14"/>
          <p:cNvSpPr>
            <a:spLocks noGrp="1"/>
          </p:cNvSpPr>
          <p:nvPr>
            <p:ph type="body" sz="quarter" idx="16"/>
          </p:nvPr>
        </p:nvSpPr>
        <p:spPr>
          <a:xfrm>
            <a:off x="5751013" y="2089626"/>
            <a:ext cx="3133130" cy="718194"/>
          </a:xfrm>
          <a:solidFill>
            <a:srgbClr val="C8CACB"/>
          </a:solidFill>
        </p:spPr>
        <p:txBody>
          <a:bodyPr wrap="square" lIns="197936" tIns="172744" rIns="197936" bIns="172744">
            <a:sp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14" name="Plassholder for tekst 7"/>
          <p:cNvSpPr>
            <a:spLocks noGrp="1"/>
          </p:cNvSpPr>
          <p:nvPr>
            <p:ph type="body" sz="quarter" idx="17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bilde 3"/>
          <p:cNvSpPr>
            <a:spLocks noGrp="1"/>
          </p:cNvSpPr>
          <p:nvPr>
            <p:ph type="pic" sz="quarter" idx="18"/>
          </p:nvPr>
        </p:nvSpPr>
        <p:spPr>
          <a:xfrm>
            <a:off x="259155" y="1834333"/>
            <a:ext cx="5219094" cy="4236219"/>
          </a:xfrm>
        </p:spPr>
        <p:txBody>
          <a:bodyPr tIns="1619676"/>
          <a:lstStyle>
            <a:lvl1pPr marL="0" indent="0" algn="ctr">
              <a:buNone/>
              <a:defRPr/>
            </a:lvl1pPr>
          </a:lstStyle>
          <a:p>
            <a:r>
              <a:rPr lang="nb-NO" smtClean="0"/>
              <a:t>Klikk ikonet for å legge til et bilde</a:t>
            </a:r>
            <a:endParaRPr lang="en-GB" dirty="0"/>
          </a:p>
        </p:txBody>
      </p:sp>
      <p:sp>
        <p:nvSpPr>
          <p:cNvPr id="19" name="Plassholder for tekst 10"/>
          <p:cNvSpPr>
            <a:spLocks noGrp="1"/>
          </p:cNvSpPr>
          <p:nvPr>
            <p:ph type="body" sz="quarter" idx="15" hasCustomPrompt="1"/>
          </p:nvPr>
        </p:nvSpPr>
        <p:spPr>
          <a:xfrm>
            <a:off x="5752687" y="1837687"/>
            <a:ext cx="3131456" cy="251942"/>
          </a:xfrm>
          <a:solidFill>
            <a:srgbClr val="ED9300"/>
          </a:solidFill>
        </p:spPr>
        <p:txBody>
          <a:bodyPr wrap="square" lIns="101217" tIns="50608" rIns="75913" bIns="50608" anchor="ctr">
            <a:noAutofit/>
          </a:bodyPr>
          <a:lstStyle>
            <a:lvl1pPr marL="0" indent="0" algn="r">
              <a:buNone/>
              <a:defRPr sz="9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 smtClean="0"/>
              <a:t>Forklaringstekst</a:t>
            </a:r>
            <a:endParaRPr lang="nb-NO" dirty="0"/>
          </a:p>
        </p:txBody>
      </p:sp>
      <p:sp>
        <p:nvSpPr>
          <p:cNvPr id="20" name="Plassholder for tekst 10"/>
          <p:cNvSpPr>
            <a:spLocks noGrp="1"/>
          </p:cNvSpPr>
          <p:nvPr>
            <p:ph type="body" sz="quarter" idx="14" hasCustomPrompt="1"/>
          </p:nvPr>
        </p:nvSpPr>
        <p:spPr>
          <a:xfrm>
            <a:off x="5751415" y="1844793"/>
            <a:ext cx="828076" cy="240704"/>
          </a:xfrm>
          <a:solidFill>
            <a:srgbClr val="58B02C"/>
          </a:solidFill>
        </p:spPr>
        <p:txBody>
          <a:bodyPr wrap="none" lIns="75913" tIns="50608" rIns="101217" bIns="50608" anchor="ctr">
            <a:spAutoFit/>
          </a:bodyPr>
          <a:lstStyle>
            <a:lvl1pPr marL="0" indent="0">
              <a:buNone/>
              <a:defRPr sz="9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 smtClean="0"/>
              <a:t>Infotittel</a:t>
            </a:r>
            <a:endParaRPr lang="nb-NO" dirty="0"/>
          </a:p>
        </p:txBody>
      </p:sp>
      <p:sp>
        <p:nvSpPr>
          <p:cNvPr id="1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  <p:sp>
        <p:nvSpPr>
          <p:cNvPr id="12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11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22693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, navn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230504" y="1701208"/>
            <a:ext cx="5262926" cy="1727792"/>
          </a:xfrm>
        </p:spPr>
        <p:txBody>
          <a:bodyPr wrap="square">
            <a:noAutofit/>
          </a:bodyPr>
          <a:lstStyle>
            <a:lvl1pPr>
              <a:defRPr sz="360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14" name="Plassholder for tekst 7"/>
          <p:cNvSpPr>
            <a:spLocks noGrp="1"/>
          </p:cNvSpPr>
          <p:nvPr>
            <p:ph type="body" sz="quarter" idx="17" hasCustomPrompt="1"/>
          </p:nvPr>
        </p:nvSpPr>
        <p:spPr>
          <a:xfrm>
            <a:off x="230504" y="3429001"/>
            <a:ext cx="5262926" cy="354711"/>
          </a:xfrm>
        </p:spPr>
        <p:txBody>
          <a:bodyPr>
            <a:normAutofit/>
          </a:bodyPr>
          <a:lstStyle>
            <a:lvl1pPr marL="0" indent="0" algn="r">
              <a:buNone/>
              <a:defRPr sz="1700">
                <a:solidFill>
                  <a:srgbClr val="ED9300"/>
                </a:solidFill>
              </a:defRPr>
            </a:lvl1pPr>
          </a:lstStyle>
          <a:p>
            <a:pPr lvl="0"/>
            <a:r>
              <a:rPr lang="nb-NO" dirty="0" smtClean="0"/>
              <a:t>Navn </a:t>
            </a:r>
            <a:r>
              <a:rPr lang="nb-NO" dirty="0" err="1" smtClean="0"/>
              <a:t>Navnesen</a:t>
            </a:r>
            <a:endParaRPr lang="nb-NO" dirty="0"/>
          </a:p>
        </p:txBody>
      </p:sp>
      <p:sp>
        <p:nvSpPr>
          <p:cNvPr id="20" name="Plassholder for bilde 3"/>
          <p:cNvSpPr>
            <a:spLocks noGrp="1"/>
          </p:cNvSpPr>
          <p:nvPr>
            <p:ph type="pic" sz="quarter" idx="19"/>
          </p:nvPr>
        </p:nvSpPr>
        <p:spPr>
          <a:xfrm>
            <a:off x="5752687" y="1834333"/>
            <a:ext cx="3131456" cy="4236219"/>
          </a:xfrm>
        </p:spPr>
        <p:txBody>
          <a:bodyPr tIns="1619676"/>
          <a:lstStyle>
            <a:lvl1pPr marL="0" indent="0" algn="ctr">
              <a:buNone/>
              <a:defRPr/>
            </a:lvl1pPr>
          </a:lstStyle>
          <a:p>
            <a:r>
              <a:rPr lang="nb-NO" smtClean="0"/>
              <a:t>Klikk ikonet for å legge til et bilde</a:t>
            </a:r>
            <a:endParaRPr lang="en-GB" dirty="0"/>
          </a:p>
        </p:txBody>
      </p:sp>
      <p:sp>
        <p:nvSpPr>
          <p:cNvPr id="4" name="Rektangel 3"/>
          <p:cNvSpPr/>
          <p:nvPr/>
        </p:nvSpPr>
        <p:spPr>
          <a:xfrm>
            <a:off x="180276" y="477356"/>
            <a:ext cx="935941" cy="10798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1" tIns="45705" rIns="91411" bIns="45705"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11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  <p:sp>
        <p:nvSpPr>
          <p:cNvPr id="12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9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6717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tel 1"/>
          <p:cNvSpPr>
            <a:spLocks noGrp="1"/>
          </p:cNvSpPr>
          <p:nvPr>
            <p:ph type="title"/>
          </p:nvPr>
        </p:nvSpPr>
        <p:spPr>
          <a:xfrm>
            <a:off x="1275281" y="1065656"/>
            <a:ext cx="6999085" cy="468282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12" name="Plassholder for tekst 7"/>
          <p:cNvSpPr>
            <a:spLocks noGrp="1"/>
          </p:cNvSpPr>
          <p:nvPr>
            <p:ph type="body" sz="quarter" idx="17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5" name="Plassholder for bilde 3"/>
          <p:cNvSpPr>
            <a:spLocks noGrp="1"/>
          </p:cNvSpPr>
          <p:nvPr>
            <p:ph type="pic" sz="quarter" idx="19"/>
          </p:nvPr>
        </p:nvSpPr>
        <p:spPr>
          <a:xfrm>
            <a:off x="252270" y="1834333"/>
            <a:ext cx="8631873" cy="4236219"/>
          </a:xfrm>
        </p:spPr>
        <p:txBody>
          <a:bodyPr tIns="1619676"/>
          <a:lstStyle>
            <a:lvl1pPr marL="0" indent="0" algn="ctr">
              <a:buNone/>
              <a:defRPr/>
            </a:lvl1pPr>
          </a:lstStyle>
          <a:p>
            <a:r>
              <a:rPr lang="nb-NO" smtClean="0"/>
              <a:t>Klikk ikonet for å legge til et bilde</a:t>
            </a:r>
            <a:endParaRPr lang="en-GB" dirty="0"/>
          </a:p>
        </p:txBody>
      </p:sp>
      <p:sp>
        <p:nvSpPr>
          <p:cNvPr id="13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  <p:sp>
        <p:nvSpPr>
          <p:cNvPr id="10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8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3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8" name="Plassholder for tekst 7"/>
          <p:cNvSpPr>
            <a:spLocks noGrp="1"/>
          </p:cNvSpPr>
          <p:nvPr>
            <p:ph type="body" sz="quarter" idx="13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300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2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/>
              <a:t>‹#›</a:t>
            </a:fld>
            <a:endParaRPr lang="nb-NO"/>
          </a:p>
        </p:txBody>
      </p:sp>
      <p:sp>
        <p:nvSpPr>
          <p:cNvPr id="9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10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8" name="Plassholder for tekst 7"/>
          <p:cNvSpPr>
            <a:spLocks noGrp="1"/>
          </p:cNvSpPr>
          <p:nvPr>
            <p:ph type="body" sz="quarter" idx="13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1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  <p:sp>
        <p:nvSpPr>
          <p:cNvPr id="7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9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8087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side m/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/>
        </p:nvSpPr>
        <p:spPr>
          <a:xfrm>
            <a:off x="1295775" y="1951083"/>
            <a:ext cx="7558687" cy="260719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/>
          </a:p>
        </p:txBody>
      </p:sp>
      <p:sp>
        <p:nvSpPr>
          <p:cNvPr id="9" name="Rektangel 8"/>
          <p:cNvSpPr/>
          <p:nvPr/>
        </p:nvSpPr>
        <p:spPr>
          <a:xfrm>
            <a:off x="253126" y="1948926"/>
            <a:ext cx="1043819" cy="260719"/>
          </a:xfrm>
          <a:prstGeom prst="rect">
            <a:avLst/>
          </a:prstGeom>
          <a:solidFill>
            <a:srgbClr val="ED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/>
          </a:p>
        </p:txBody>
      </p:sp>
      <p:sp>
        <p:nvSpPr>
          <p:cNvPr id="15" name="Plassholder for bilde 14"/>
          <p:cNvSpPr>
            <a:spLocks noGrp="1"/>
          </p:cNvSpPr>
          <p:nvPr>
            <p:ph type="pic" sz="quarter" idx="12" hasCustomPrompt="1"/>
          </p:nvPr>
        </p:nvSpPr>
        <p:spPr>
          <a:xfrm>
            <a:off x="253128" y="2480626"/>
            <a:ext cx="8606250" cy="4136062"/>
          </a:xfrm>
          <a:noFill/>
        </p:spPr>
        <p:txBody>
          <a:bodyPr tIns="1644764"/>
          <a:lstStyle>
            <a:lvl1pPr algn="ctr">
              <a:buNone/>
              <a:defRPr baseline="0"/>
            </a:lvl1pPr>
          </a:lstStyle>
          <a:p>
            <a:r>
              <a:rPr lang="nb-NO" dirty="0" smtClean="0"/>
              <a:t>Sett inn bilde</a:t>
            </a:r>
            <a:endParaRPr lang="nb-NO" dirty="0"/>
          </a:p>
        </p:txBody>
      </p:sp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36470" y="1380605"/>
            <a:ext cx="5870848" cy="502024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36468" y="1099100"/>
            <a:ext cx="5870846" cy="33950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ED9300"/>
                </a:solidFill>
              </a:defRPr>
            </a:lvl1pPr>
            <a:lvl2pPr marL="457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0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1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53128" y="1993709"/>
            <a:ext cx="1042388" cy="172125"/>
          </a:xfrm>
        </p:spPr>
        <p:txBody>
          <a:bodyPr/>
          <a:lstStyle>
            <a:lvl1pPr>
              <a:defRPr spc="80" baseline="0"/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38" y="-5421"/>
            <a:ext cx="1508763" cy="8829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1"/>
            <a:ext cx="1354458" cy="1808801"/>
          </a:xfrm>
          <a:prstGeom prst="rect">
            <a:avLst/>
          </a:prstGeom>
        </p:spPr>
      </p:pic>
      <p:sp>
        <p:nvSpPr>
          <p:cNvPr id="11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47664" y="1995359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791613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orside m/møn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/>
        </p:nvSpPr>
        <p:spPr>
          <a:xfrm>
            <a:off x="1295775" y="1951083"/>
            <a:ext cx="7558687" cy="260719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/>
          </a:p>
        </p:txBody>
      </p:sp>
      <p:sp>
        <p:nvSpPr>
          <p:cNvPr id="9" name="Rektangel 8"/>
          <p:cNvSpPr/>
          <p:nvPr/>
        </p:nvSpPr>
        <p:spPr>
          <a:xfrm>
            <a:off x="253126" y="1948926"/>
            <a:ext cx="1043819" cy="260719"/>
          </a:xfrm>
          <a:prstGeom prst="rect">
            <a:avLst/>
          </a:prstGeom>
          <a:solidFill>
            <a:srgbClr val="ED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/>
          </a:p>
        </p:txBody>
      </p:sp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1536470" y="1380605"/>
            <a:ext cx="5870848" cy="502024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536468" y="1099100"/>
            <a:ext cx="5870846" cy="33950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ED9300"/>
                </a:solidFill>
              </a:defRPr>
            </a:lvl1pPr>
            <a:lvl2pPr marL="4570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0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0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1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Klikk for å redigere undertittelstil i malen</a:t>
            </a:r>
            <a:endParaRPr lang="nb-NO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38" y="-5421"/>
            <a:ext cx="1508763" cy="8829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421"/>
            <a:ext cx="1354458" cy="1808801"/>
          </a:xfrm>
          <a:prstGeom prst="rect">
            <a:avLst/>
          </a:prstGeom>
        </p:spPr>
      </p:pic>
      <p:pic>
        <p:nvPicPr>
          <p:cNvPr id="6" name="Picture 5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56" y="2479826"/>
            <a:ext cx="8606105" cy="4135442"/>
          </a:xfrm>
          <a:prstGeom prst="rect">
            <a:avLst/>
          </a:prstGeom>
        </p:spPr>
      </p:pic>
      <p:sp>
        <p:nvSpPr>
          <p:cNvPr id="12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53126" y="1993709"/>
            <a:ext cx="1042389" cy="172125"/>
          </a:xfrm>
        </p:spPr>
        <p:txBody>
          <a:bodyPr/>
          <a:lstStyle>
            <a:lvl1pPr>
              <a:defRPr spc="80" baseline="0"/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11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47664" y="1993202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, innhold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14" name="Plassholder for tekst 7"/>
          <p:cNvSpPr>
            <a:spLocks noGrp="1"/>
          </p:cNvSpPr>
          <p:nvPr>
            <p:ph type="body" sz="quarter" idx="17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8" name="Plassholder for innhold 2"/>
          <p:cNvSpPr>
            <a:spLocks noGrp="1"/>
          </p:cNvSpPr>
          <p:nvPr>
            <p:ph idx="1"/>
          </p:nvPr>
        </p:nvSpPr>
        <p:spPr>
          <a:xfrm>
            <a:off x="1273621" y="1777857"/>
            <a:ext cx="4018334" cy="429380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20" name="Plassholder for bilde 3"/>
          <p:cNvSpPr>
            <a:spLocks noGrp="1"/>
          </p:cNvSpPr>
          <p:nvPr>
            <p:ph type="pic" sz="quarter" idx="19"/>
          </p:nvPr>
        </p:nvSpPr>
        <p:spPr>
          <a:xfrm>
            <a:off x="5752687" y="1834333"/>
            <a:ext cx="3131456" cy="4236219"/>
          </a:xfrm>
        </p:spPr>
        <p:txBody>
          <a:bodyPr tIns="1619676"/>
          <a:lstStyle>
            <a:lvl1pPr marL="0" indent="0" algn="ctr">
              <a:buNone/>
              <a:defRPr/>
            </a:lvl1pPr>
          </a:lstStyle>
          <a:p>
            <a:r>
              <a:rPr lang="nb-NO" smtClean="0"/>
              <a:t>Klikk ikonet for å legge til et bilde</a:t>
            </a:r>
            <a:endParaRPr lang="en-GB" dirty="0"/>
          </a:p>
        </p:txBody>
      </p:sp>
      <p:sp>
        <p:nvSpPr>
          <p:cNvPr id="11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/>
              <a:t>‹#›</a:t>
            </a:fld>
            <a:endParaRPr lang="nb-NO"/>
          </a:p>
        </p:txBody>
      </p:sp>
      <p:sp>
        <p:nvSpPr>
          <p:cNvPr id="12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9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, innhold og info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ssholder for tekst 14"/>
          <p:cNvSpPr>
            <a:spLocks noGrp="1"/>
          </p:cNvSpPr>
          <p:nvPr>
            <p:ph type="body" sz="quarter" idx="16"/>
          </p:nvPr>
        </p:nvSpPr>
        <p:spPr>
          <a:xfrm>
            <a:off x="5751013" y="2089626"/>
            <a:ext cx="3133130" cy="718194"/>
          </a:xfrm>
          <a:solidFill>
            <a:srgbClr val="C8CACB"/>
          </a:solidFill>
        </p:spPr>
        <p:txBody>
          <a:bodyPr wrap="square" lIns="197936" tIns="172744" rIns="197936" bIns="172744">
            <a:sp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3" name="Plassholder for tekst 10"/>
          <p:cNvSpPr>
            <a:spLocks noGrp="1"/>
          </p:cNvSpPr>
          <p:nvPr>
            <p:ph type="body" sz="quarter" idx="15" hasCustomPrompt="1"/>
          </p:nvPr>
        </p:nvSpPr>
        <p:spPr>
          <a:xfrm>
            <a:off x="5752687" y="1837687"/>
            <a:ext cx="3131456" cy="251942"/>
          </a:xfrm>
          <a:solidFill>
            <a:srgbClr val="ED9300"/>
          </a:solidFill>
        </p:spPr>
        <p:txBody>
          <a:bodyPr wrap="square" lIns="101217" tIns="50608" rIns="75913" bIns="50608" anchor="ctr">
            <a:noAutofit/>
          </a:bodyPr>
          <a:lstStyle>
            <a:lvl1pPr marL="0" indent="0" algn="r">
              <a:buNone/>
              <a:defRPr sz="9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 smtClean="0"/>
              <a:t>Forklaringstekst</a:t>
            </a:r>
            <a:endParaRPr lang="nb-NO" dirty="0"/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8" name="Plassholder for innhold 2"/>
          <p:cNvSpPr>
            <a:spLocks noGrp="1"/>
          </p:cNvSpPr>
          <p:nvPr>
            <p:ph idx="1"/>
          </p:nvPr>
        </p:nvSpPr>
        <p:spPr>
          <a:xfrm>
            <a:off x="1273621" y="1777988"/>
            <a:ext cx="3802349" cy="4293806"/>
          </a:xfrm>
        </p:spPr>
        <p:txBody>
          <a:bodyPr/>
          <a:lstStyle/>
          <a:p>
            <a:pPr lvl="0"/>
            <a:r>
              <a:rPr lang="nb-NO" smtClean="0"/>
              <a:t>Klikk for å redigere tekststiler i malen</a:t>
            </a:r>
          </a:p>
          <a:p>
            <a:pPr lvl="1"/>
            <a:r>
              <a:rPr lang="nb-NO" smtClean="0"/>
              <a:t>Andre nivå</a:t>
            </a:r>
          </a:p>
          <a:p>
            <a:pPr lvl="2"/>
            <a:r>
              <a:rPr lang="nb-NO" smtClean="0"/>
              <a:t>Tredje nivå</a:t>
            </a:r>
          </a:p>
          <a:p>
            <a:pPr lvl="3"/>
            <a:r>
              <a:rPr lang="nb-NO" smtClean="0"/>
              <a:t>Fjerde nivå</a:t>
            </a:r>
          </a:p>
          <a:p>
            <a:pPr lvl="4"/>
            <a:r>
              <a:rPr lang="nb-NO" smtClean="0"/>
              <a:t>Femte nivå</a:t>
            </a:r>
            <a:endParaRPr lang="nb-NO" dirty="0"/>
          </a:p>
        </p:txBody>
      </p:sp>
      <p:sp>
        <p:nvSpPr>
          <p:cNvPr id="11" name="Plassholder for tekst 10"/>
          <p:cNvSpPr>
            <a:spLocks noGrp="1"/>
          </p:cNvSpPr>
          <p:nvPr>
            <p:ph type="body" sz="quarter" idx="14" hasCustomPrompt="1"/>
          </p:nvPr>
        </p:nvSpPr>
        <p:spPr>
          <a:xfrm>
            <a:off x="5751415" y="1844793"/>
            <a:ext cx="828076" cy="240704"/>
          </a:xfrm>
          <a:solidFill>
            <a:srgbClr val="58B02C"/>
          </a:solidFill>
        </p:spPr>
        <p:txBody>
          <a:bodyPr wrap="none" lIns="75913" tIns="50608" rIns="101217" bIns="50608" anchor="ctr">
            <a:spAutoFit/>
          </a:bodyPr>
          <a:lstStyle>
            <a:lvl1pPr marL="0" indent="0">
              <a:buNone/>
              <a:defRPr sz="9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 smtClean="0"/>
              <a:t>Infotittel</a:t>
            </a:r>
            <a:endParaRPr lang="nb-NO" dirty="0"/>
          </a:p>
        </p:txBody>
      </p:sp>
      <p:sp>
        <p:nvSpPr>
          <p:cNvPr id="14" name="Plassholder for tekst 7"/>
          <p:cNvSpPr>
            <a:spLocks noGrp="1"/>
          </p:cNvSpPr>
          <p:nvPr>
            <p:ph type="body" sz="quarter" idx="17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8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/>
              <a:t>‹#›</a:t>
            </a:fld>
            <a:endParaRPr lang="nb-NO"/>
          </a:p>
        </p:txBody>
      </p:sp>
      <p:sp>
        <p:nvSpPr>
          <p:cNvPr id="12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16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149282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tel, bilde og info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ssholder for tekst 14"/>
          <p:cNvSpPr>
            <a:spLocks noGrp="1"/>
          </p:cNvSpPr>
          <p:nvPr>
            <p:ph type="body" sz="quarter" idx="16"/>
          </p:nvPr>
        </p:nvSpPr>
        <p:spPr>
          <a:xfrm>
            <a:off x="5751013" y="2089626"/>
            <a:ext cx="3133130" cy="718194"/>
          </a:xfrm>
          <a:solidFill>
            <a:srgbClr val="C8CACB"/>
          </a:solidFill>
        </p:spPr>
        <p:txBody>
          <a:bodyPr wrap="square" lIns="197936" tIns="172744" rIns="197936" bIns="172744">
            <a:spAutoFit/>
          </a:bodyPr>
          <a:lstStyle>
            <a:lvl1pPr marL="0" indent="0">
              <a:spcBef>
                <a:spcPts val="0"/>
              </a:spcBef>
              <a:buNone/>
              <a:defRPr sz="1200"/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Klikk for å redigere tittelstil</a:t>
            </a:r>
            <a:endParaRPr lang="nb-NO"/>
          </a:p>
        </p:txBody>
      </p:sp>
      <p:sp>
        <p:nvSpPr>
          <p:cNvPr id="14" name="Plassholder for tekst 7"/>
          <p:cNvSpPr>
            <a:spLocks noGrp="1"/>
          </p:cNvSpPr>
          <p:nvPr>
            <p:ph type="body" sz="quarter" idx="17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4" name="Plassholder for bilde 3"/>
          <p:cNvSpPr>
            <a:spLocks noGrp="1"/>
          </p:cNvSpPr>
          <p:nvPr>
            <p:ph type="pic" sz="quarter" idx="18"/>
          </p:nvPr>
        </p:nvSpPr>
        <p:spPr>
          <a:xfrm>
            <a:off x="259155" y="1834333"/>
            <a:ext cx="5219094" cy="4236219"/>
          </a:xfrm>
        </p:spPr>
        <p:txBody>
          <a:bodyPr tIns="1619676"/>
          <a:lstStyle>
            <a:lvl1pPr marL="0" indent="0" algn="ctr">
              <a:buNone/>
              <a:defRPr/>
            </a:lvl1pPr>
          </a:lstStyle>
          <a:p>
            <a:r>
              <a:rPr lang="nb-NO" smtClean="0"/>
              <a:t>Klikk ikonet for å legge til et bilde</a:t>
            </a:r>
            <a:endParaRPr lang="en-GB" dirty="0"/>
          </a:p>
        </p:txBody>
      </p:sp>
      <p:sp>
        <p:nvSpPr>
          <p:cNvPr id="19" name="Plassholder for tekst 10"/>
          <p:cNvSpPr>
            <a:spLocks noGrp="1"/>
          </p:cNvSpPr>
          <p:nvPr>
            <p:ph type="body" sz="quarter" idx="15" hasCustomPrompt="1"/>
          </p:nvPr>
        </p:nvSpPr>
        <p:spPr>
          <a:xfrm>
            <a:off x="5752687" y="1837687"/>
            <a:ext cx="3131456" cy="251942"/>
          </a:xfrm>
          <a:solidFill>
            <a:srgbClr val="ED9300"/>
          </a:solidFill>
        </p:spPr>
        <p:txBody>
          <a:bodyPr wrap="square" lIns="101217" tIns="50608" rIns="75913" bIns="50608" anchor="ctr">
            <a:noAutofit/>
          </a:bodyPr>
          <a:lstStyle>
            <a:lvl1pPr marL="0" indent="0" algn="r">
              <a:buNone/>
              <a:defRPr sz="900" b="1" cap="none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 smtClean="0"/>
              <a:t>Forklaringstekst</a:t>
            </a:r>
            <a:endParaRPr lang="nb-NO" dirty="0"/>
          </a:p>
        </p:txBody>
      </p:sp>
      <p:sp>
        <p:nvSpPr>
          <p:cNvPr id="20" name="Plassholder for tekst 10"/>
          <p:cNvSpPr>
            <a:spLocks noGrp="1"/>
          </p:cNvSpPr>
          <p:nvPr>
            <p:ph type="body" sz="quarter" idx="14" hasCustomPrompt="1"/>
          </p:nvPr>
        </p:nvSpPr>
        <p:spPr>
          <a:xfrm>
            <a:off x="5751415" y="1844793"/>
            <a:ext cx="828076" cy="240704"/>
          </a:xfrm>
          <a:solidFill>
            <a:srgbClr val="58B02C"/>
          </a:solidFill>
        </p:spPr>
        <p:txBody>
          <a:bodyPr wrap="none" lIns="75913" tIns="50608" rIns="101217" bIns="50608" anchor="ctr">
            <a:spAutoFit/>
          </a:bodyPr>
          <a:lstStyle>
            <a:lvl1pPr marL="0" indent="0">
              <a:buNone/>
              <a:defRPr sz="9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dirty="0" smtClean="0"/>
              <a:t>Infotittel</a:t>
            </a:r>
            <a:endParaRPr lang="nb-NO" dirty="0"/>
          </a:p>
        </p:txBody>
      </p:sp>
      <p:sp>
        <p:nvSpPr>
          <p:cNvPr id="1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/>
              <a:t>‹#›</a:t>
            </a:fld>
            <a:endParaRPr lang="nb-NO"/>
          </a:p>
        </p:txBody>
      </p:sp>
      <p:sp>
        <p:nvSpPr>
          <p:cNvPr id="12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11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312839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tat, navn og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230504" y="1701208"/>
            <a:ext cx="5262926" cy="1727792"/>
          </a:xfrm>
        </p:spPr>
        <p:txBody>
          <a:bodyPr wrap="square">
            <a:noAutofit/>
          </a:bodyPr>
          <a:lstStyle>
            <a:lvl1pPr>
              <a:defRPr sz="3600"/>
            </a:lvl1pPr>
          </a:lstStyle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14" name="Plassholder for tekst 7"/>
          <p:cNvSpPr>
            <a:spLocks noGrp="1"/>
          </p:cNvSpPr>
          <p:nvPr>
            <p:ph type="body" sz="quarter" idx="17" hasCustomPrompt="1"/>
          </p:nvPr>
        </p:nvSpPr>
        <p:spPr>
          <a:xfrm>
            <a:off x="230504" y="3429001"/>
            <a:ext cx="5262926" cy="354711"/>
          </a:xfrm>
        </p:spPr>
        <p:txBody>
          <a:bodyPr>
            <a:normAutofit/>
          </a:bodyPr>
          <a:lstStyle>
            <a:lvl1pPr marL="0" indent="0" algn="r">
              <a:buNone/>
              <a:defRPr sz="1700">
                <a:solidFill>
                  <a:srgbClr val="ED9300"/>
                </a:solidFill>
              </a:defRPr>
            </a:lvl1pPr>
          </a:lstStyle>
          <a:p>
            <a:pPr lvl="0"/>
            <a:r>
              <a:rPr lang="nb-NO" dirty="0" smtClean="0"/>
              <a:t>Navn </a:t>
            </a:r>
            <a:r>
              <a:rPr lang="nb-NO" dirty="0" err="1" smtClean="0"/>
              <a:t>Navnesen</a:t>
            </a:r>
            <a:endParaRPr lang="nb-NO" dirty="0"/>
          </a:p>
        </p:txBody>
      </p:sp>
      <p:sp>
        <p:nvSpPr>
          <p:cNvPr id="20" name="Plassholder for bilde 3"/>
          <p:cNvSpPr>
            <a:spLocks noGrp="1"/>
          </p:cNvSpPr>
          <p:nvPr>
            <p:ph type="pic" sz="quarter" idx="19"/>
          </p:nvPr>
        </p:nvSpPr>
        <p:spPr>
          <a:xfrm>
            <a:off x="5752687" y="1834333"/>
            <a:ext cx="3131456" cy="4236219"/>
          </a:xfrm>
        </p:spPr>
        <p:txBody>
          <a:bodyPr tIns="1619676"/>
          <a:lstStyle>
            <a:lvl1pPr marL="0" indent="0" algn="ctr">
              <a:buNone/>
              <a:defRPr/>
            </a:lvl1pPr>
          </a:lstStyle>
          <a:p>
            <a:r>
              <a:rPr lang="nb-NO" smtClean="0"/>
              <a:t>Klikk ikonet for å legge til et bilde</a:t>
            </a:r>
            <a:endParaRPr lang="en-GB" dirty="0"/>
          </a:p>
        </p:txBody>
      </p:sp>
      <p:sp>
        <p:nvSpPr>
          <p:cNvPr id="4" name="Rektangel 3"/>
          <p:cNvSpPr/>
          <p:nvPr/>
        </p:nvSpPr>
        <p:spPr>
          <a:xfrm>
            <a:off x="180276" y="477356"/>
            <a:ext cx="935941" cy="10798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1" tIns="45705" rIns="91411" bIns="45705" rtlCol="0" anchor="ctr"/>
          <a:lstStyle/>
          <a:p>
            <a:pPr algn="ctr"/>
            <a:endParaRPr lang="en-GB"/>
          </a:p>
        </p:txBody>
      </p:sp>
      <p:sp>
        <p:nvSpPr>
          <p:cNvPr id="11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/>
              <a:t>‹#›</a:t>
            </a:fld>
            <a:endParaRPr lang="nb-NO"/>
          </a:p>
        </p:txBody>
      </p:sp>
      <p:sp>
        <p:nvSpPr>
          <p:cNvPr id="12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9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858978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t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tel 1"/>
          <p:cNvSpPr>
            <a:spLocks noGrp="1"/>
          </p:cNvSpPr>
          <p:nvPr>
            <p:ph type="title"/>
          </p:nvPr>
        </p:nvSpPr>
        <p:spPr>
          <a:xfrm>
            <a:off x="1275281" y="1065656"/>
            <a:ext cx="6999085" cy="468282"/>
          </a:xfrm>
        </p:spPr>
        <p:txBody>
          <a:bodyPr/>
          <a:lstStyle/>
          <a:p>
            <a:r>
              <a:rPr lang="nb-NO" smtClean="0"/>
              <a:t>Klikk for å redigere tittelstil</a:t>
            </a:r>
            <a:endParaRPr lang="nb-NO" dirty="0"/>
          </a:p>
        </p:txBody>
      </p:sp>
      <p:sp>
        <p:nvSpPr>
          <p:cNvPr id="12" name="Plassholder for tekst 7"/>
          <p:cNvSpPr>
            <a:spLocks noGrp="1"/>
          </p:cNvSpPr>
          <p:nvPr>
            <p:ph type="body" sz="quarter" idx="17"/>
          </p:nvPr>
        </p:nvSpPr>
        <p:spPr>
          <a:xfrm>
            <a:off x="1275280" y="699472"/>
            <a:ext cx="5692781" cy="354711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rgbClr val="ED901A"/>
                </a:solidFill>
              </a:defRPr>
            </a:lvl1pPr>
          </a:lstStyle>
          <a:p>
            <a:pPr lvl="0"/>
            <a:r>
              <a:rPr lang="nb-NO" smtClean="0"/>
              <a:t>Klikk for å redigere tekststiler i malen</a:t>
            </a:r>
          </a:p>
        </p:txBody>
      </p:sp>
      <p:sp>
        <p:nvSpPr>
          <p:cNvPr id="15" name="Plassholder for bilde 3"/>
          <p:cNvSpPr>
            <a:spLocks noGrp="1"/>
          </p:cNvSpPr>
          <p:nvPr>
            <p:ph type="pic" sz="quarter" idx="19"/>
          </p:nvPr>
        </p:nvSpPr>
        <p:spPr>
          <a:xfrm>
            <a:off x="252270" y="1834333"/>
            <a:ext cx="8631873" cy="4236219"/>
          </a:xfrm>
        </p:spPr>
        <p:txBody>
          <a:bodyPr tIns="1619676"/>
          <a:lstStyle>
            <a:lvl1pPr marL="0" indent="0" algn="ctr">
              <a:buNone/>
              <a:defRPr/>
            </a:lvl1pPr>
          </a:lstStyle>
          <a:p>
            <a:r>
              <a:rPr lang="nb-NO" smtClean="0"/>
              <a:t>Klikk ikonet for å legge til et bilde</a:t>
            </a:r>
            <a:endParaRPr lang="en-GB" dirty="0"/>
          </a:p>
        </p:txBody>
      </p:sp>
      <p:sp>
        <p:nvSpPr>
          <p:cNvPr id="13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/>
              <a:t>‹#›</a:t>
            </a:fld>
            <a:endParaRPr lang="nb-NO"/>
          </a:p>
        </p:txBody>
      </p:sp>
      <p:sp>
        <p:nvSpPr>
          <p:cNvPr id="10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8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ktangel 28"/>
          <p:cNvSpPr/>
          <p:nvPr/>
        </p:nvSpPr>
        <p:spPr>
          <a:xfrm>
            <a:off x="1284771" y="6328393"/>
            <a:ext cx="7594681" cy="260719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/>
          </a:p>
        </p:txBody>
      </p:sp>
      <p:sp>
        <p:nvSpPr>
          <p:cNvPr id="30" name="Rektangel 29"/>
          <p:cNvSpPr/>
          <p:nvPr/>
        </p:nvSpPr>
        <p:spPr>
          <a:xfrm>
            <a:off x="258950" y="6328393"/>
            <a:ext cx="1025822" cy="260719"/>
          </a:xfrm>
          <a:prstGeom prst="rect">
            <a:avLst/>
          </a:prstGeom>
          <a:solidFill>
            <a:srgbClr val="ED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/>
          </a:p>
        </p:txBody>
      </p:sp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1275281" y="1058555"/>
            <a:ext cx="6999085" cy="4691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273622" y="1777858"/>
            <a:ext cx="7000745" cy="429380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/>
              <a:t>‹#›</a:t>
            </a:fld>
            <a:endParaRPr lang="nb-NO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5"/>
            <a:ext cx="1014810" cy="139871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38" y="0"/>
            <a:ext cx="1508763" cy="882970"/>
          </a:xfrm>
          <a:prstGeom prst="rect">
            <a:avLst/>
          </a:prstGeom>
        </p:spPr>
      </p:pic>
      <p:sp>
        <p:nvSpPr>
          <p:cNvPr id="12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2" r:id="rId2"/>
    <p:sldLayoutId id="2147483663" r:id="rId3"/>
    <p:sldLayoutId id="2147483661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hf sldNum="0" hdr="0"/>
  <p:txStyles>
    <p:titleStyle>
      <a:lvl1pPr algn="l" defTabSz="914035" rtl="0" eaLnBrk="1" latinLnBrk="0" hangingPunct="1"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2394" indent="-302394" algn="l" defTabSz="914035" rtl="0" eaLnBrk="1" latinLnBrk="0" hangingPunct="1">
        <a:spcBef>
          <a:spcPts val="432"/>
        </a:spcBef>
        <a:buClr>
          <a:srgbClr val="ED9300"/>
        </a:buClr>
        <a:buFont typeface="Arial" pitchFamily="34" charset="0"/>
        <a:buChar char="●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69076" indent="-251065" algn="l" defTabSz="914035" rtl="0" eaLnBrk="1" latinLnBrk="0" hangingPunct="1">
        <a:spcBef>
          <a:spcPts val="432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94052" indent="-191925" algn="l" defTabSz="914035" rtl="0" eaLnBrk="1" latinLnBrk="0" hangingPunct="1">
        <a:spcBef>
          <a:spcPts val="432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45116" indent="-251065" algn="l" defTabSz="914035" rtl="0" eaLnBrk="1" latinLnBrk="0" hangingPunct="1">
        <a:spcBef>
          <a:spcPts val="432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97294" indent="-252181" algn="l" defTabSz="914035" rtl="0" eaLnBrk="1" latinLnBrk="0" hangingPunct="1">
        <a:spcBef>
          <a:spcPts val="432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594" indent="-228507" algn="l" defTabSz="91403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2" indent="-228507" algn="l" defTabSz="91403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7" algn="l" defTabSz="91403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7" algn="l" defTabSz="91403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18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35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2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9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8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ktangel 28"/>
          <p:cNvSpPr/>
          <p:nvPr/>
        </p:nvSpPr>
        <p:spPr>
          <a:xfrm>
            <a:off x="1284771" y="6328393"/>
            <a:ext cx="7594681" cy="260719"/>
          </a:xfrm>
          <a:prstGeom prst="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sp>
        <p:nvSpPr>
          <p:cNvPr id="30" name="Rektangel 29"/>
          <p:cNvSpPr/>
          <p:nvPr/>
        </p:nvSpPr>
        <p:spPr>
          <a:xfrm>
            <a:off x="258950" y="6328393"/>
            <a:ext cx="1025822" cy="260719"/>
          </a:xfrm>
          <a:prstGeom prst="rect">
            <a:avLst/>
          </a:prstGeom>
          <a:solidFill>
            <a:srgbClr val="ED9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274" tIns="32136" rIns="64274" bIns="32136" rtlCol="0" anchor="ctr"/>
          <a:lstStyle/>
          <a:p>
            <a:pPr algn="ctr"/>
            <a:endParaRPr lang="nb-NO">
              <a:solidFill>
                <a:prstClr val="white"/>
              </a:solidFill>
            </a:endParaRPr>
          </a:p>
        </p:txBody>
      </p:sp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1275281" y="1058555"/>
            <a:ext cx="6999085" cy="46913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nb-NO" dirty="0" smtClean="0"/>
              <a:t>Klikk for å redigere tittelstil</a:t>
            </a:r>
            <a:endParaRPr lang="nb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273622" y="1777858"/>
            <a:ext cx="7000745" cy="429380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b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58951" y="6385407"/>
            <a:ext cx="1025822" cy="172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spc="80" baseline="0">
                <a:solidFill>
                  <a:schemeClr val="bg1"/>
                </a:solidFill>
              </a:defRPr>
            </a:lvl1pPr>
          </a:lstStyle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470558" y="6160824"/>
            <a:ext cx="259723" cy="15189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DE8D9C2-5F05-44EF-B7C1-1B71CE36FE82}" type="slidenum">
              <a:rPr lang="nb-NO" smtClean="0">
                <a:solidFill>
                  <a:prstClr val="black"/>
                </a:solidFill>
              </a:rPr>
              <a:pPr/>
              <a:t>‹#›</a:t>
            </a:fld>
            <a:endParaRPr lang="nb-NO">
              <a:solidFill>
                <a:prstClr val="black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5"/>
            <a:ext cx="1014810" cy="139871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5238" y="0"/>
            <a:ext cx="1508763" cy="882970"/>
          </a:xfrm>
          <a:prstGeom prst="rect">
            <a:avLst/>
          </a:prstGeom>
        </p:spPr>
      </p:pic>
      <p:sp>
        <p:nvSpPr>
          <p:cNvPr id="12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1577122" y="6374164"/>
            <a:ext cx="7247338" cy="17216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789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</p:sldLayoutIdLst>
  <p:hf sldNum="0" hdr="0"/>
  <p:txStyles>
    <p:titleStyle>
      <a:lvl1pPr algn="l" defTabSz="914035" rtl="0" eaLnBrk="1" latinLnBrk="0" hangingPunct="1"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2394" indent="-302394" algn="l" defTabSz="914035" rtl="0" eaLnBrk="1" latinLnBrk="0" hangingPunct="1">
        <a:spcBef>
          <a:spcPts val="432"/>
        </a:spcBef>
        <a:buClr>
          <a:srgbClr val="ED9300"/>
        </a:buClr>
        <a:buFont typeface="Arial" pitchFamily="34" charset="0"/>
        <a:buChar char="●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69076" indent="-251065" algn="l" defTabSz="914035" rtl="0" eaLnBrk="1" latinLnBrk="0" hangingPunct="1">
        <a:spcBef>
          <a:spcPts val="432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94052" indent="-191925" algn="l" defTabSz="914035" rtl="0" eaLnBrk="1" latinLnBrk="0" hangingPunct="1">
        <a:spcBef>
          <a:spcPts val="432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45116" indent="-251065" algn="l" defTabSz="914035" rtl="0" eaLnBrk="1" latinLnBrk="0" hangingPunct="1">
        <a:spcBef>
          <a:spcPts val="432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97294" indent="-252181" algn="l" defTabSz="914035" rtl="0" eaLnBrk="1" latinLnBrk="0" hangingPunct="1">
        <a:spcBef>
          <a:spcPts val="432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3594" indent="-228507" algn="l" defTabSz="91403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0612" indent="-228507" algn="l" defTabSz="91403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7628" indent="-228507" algn="l" defTabSz="91403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4646" indent="-228507" algn="l" defTabSz="91403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18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35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052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069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086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103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120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138" algn="l" defTabSz="914035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norge.no/" TargetMode="External"/><Relationship Id="rId2" Type="http://schemas.openxmlformats.org/officeDocument/2006/relationships/hyperlink" Target="https://fellesdatakatalog.brreg.no/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hyperlink" Target="https://www.geonorge.no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Livar.Bergheim@difi.no" TargetMode="External"/><Relationship Id="rId2" Type="http://schemas.openxmlformats.org/officeDocument/2006/relationships/hyperlink" Target="https://offdata.slack.com/" TargetMode="Externa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jpg"/><Relationship Id="rId5" Type="http://schemas.openxmlformats.org/officeDocument/2006/relationships/hyperlink" Target="https://hack4.no/" TargetMode="External"/><Relationship Id="rId4" Type="http://schemas.openxmlformats.org/officeDocument/2006/relationships/hyperlink" Target="https://discuss.okfn.org/c/local-groups/ok-no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data@vegvesen.no" TargetMode="External"/><Relationship Id="rId2" Type="http://schemas.openxmlformats.org/officeDocument/2006/relationships/hyperlink" Target="https://dataut.vegvesen.no/" TargetMode="Externa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jpg"/><Relationship Id="rId4" Type="http://schemas.openxmlformats.org/officeDocument/2006/relationships/hyperlink" Target="https://twitter.com/VegvesenData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 smtClean="0"/>
              <a:t>Åpne data fra Statens vegvesen</a:t>
            </a:r>
            <a:endParaRPr lang="nb-NO" dirty="0"/>
          </a:p>
        </p:txBody>
      </p:sp>
      <p:sp>
        <p:nvSpPr>
          <p:cNvPr id="4" name="Undertittel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 smtClean="0"/>
              <a:t>Utviklerkonferansen 2018</a:t>
            </a:r>
            <a:endParaRPr lang="nb-NO" dirty="0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nb-NO" smtClean="0"/>
              <a:t>02.11.2018</a:t>
            </a:r>
            <a:endParaRPr lang="nb-NO" dirty="0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  <p:pic>
        <p:nvPicPr>
          <p:cNvPr id="2" name="Bild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3943" y="2453491"/>
            <a:ext cx="6760207" cy="4136062"/>
          </a:xfrm>
          <a:prstGeom prst="rect">
            <a:avLst/>
          </a:prstGeom>
        </p:spPr>
      </p:pic>
      <p:sp>
        <p:nvSpPr>
          <p:cNvPr id="9" name="Tittel 2"/>
          <p:cNvSpPr txBox="1">
            <a:spLocks/>
          </p:cNvSpPr>
          <p:nvPr/>
        </p:nvSpPr>
        <p:spPr>
          <a:xfrm>
            <a:off x="3131840" y="6597352"/>
            <a:ext cx="4942310" cy="216024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035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b-NO" sz="1000" dirty="0" smtClean="0">
                <a:solidFill>
                  <a:schemeClr val="bg1">
                    <a:lumMod val="65000"/>
                  </a:schemeClr>
                </a:solidFill>
              </a:rPr>
              <a:t>Fotograf: Knut </a:t>
            </a:r>
            <a:r>
              <a:rPr lang="nb-NO" sz="1000" dirty="0" err="1" smtClean="0">
                <a:solidFill>
                  <a:schemeClr val="bg1">
                    <a:lumMod val="65000"/>
                  </a:schemeClr>
                </a:solidFill>
              </a:rPr>
              <a:t>Opeide</a:t>
            </a:r>
            <a:endParaRPr lang="nb-NO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99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Utslippsberegninger</a:t>
            </a:r>
            <a:endParaRPr lang="nb-NO" dirty="0"/>
          </a:p>
        </p:txBody>
      </p:sp>
      <p:pic>
        <p:nvPicPr>
          <p:cNvPr id="7" name="Plassholder for innhold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878" y="1778000"/>
            <a:ext cx="6257468" cy="4294188"/>
          </a:xfrm>
        </p:spPr>
      </p:pic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sp>
        <p:nvSpPr>
          <p:cNvPr id="8" name="Avrundet rektangel 7"/>
          <p:cNvSpPr/>
          <p:nvPr/>
        </p:nvSpPr>
        <p:spPr>
          <a:xfrm>
            <a:off x="1043608" y="4221088"/>
            <a:ext cx="2736304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Kode og nedlastbare data</a:t>
            </a:r>
            <a:endParaRPr lang="nb-NO" sz="2400" dirty="0"/>
          </a:p>
        </p:txBody>
      </p:sp>
      <p:sp>
        <p:nvSpPr>
          <p:cNvPr id="9" name="Tittel 2"/>
          <p:cNvSpPr txBox="1">
            <a:spLocks/>
          </p:cNvSpPr>
          <p:nvPr/>
        </p:nvSpPr>
        <p:spPr>
          <a:xfrm>
            <a:off x="5894386" y="6130735"/>
            <a:ext cx="1989982" cy="21788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035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b-NO" sz="1000" dirty="0" smtClean="0">
                <a:solidFill>
                  <a:schemeClr val="bg1">
                    <a:lumMod val="65000"/>
                  </a:schemeClr>
                </a:solidFill>
              </a:rPr>
              <a:t>Fotograf: Knut </a:t>
            </a:r>
            <a:r>
              <a:rPr lang="nb-NO" sz="1000" dirty="0" err="1" smtClean="0">
                <a:solidFill>
                  <a:schemeClr val="bg1">
                    <a:lumMod val="65000"/>
                  </a:schemeClr>
                </a:solidFill>
              </a:rPr>
              <a:t>Opeide</a:t>
            </a:r>
            <a:endParaRPr lang="nb-NO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146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HC-tillatelser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Parkeringstillatelser </a:t>
            </a:r>
            <a:r>
              <a:rPr lang="nb-NO" dirty="0"/>
              <a:t>for forflytningshemmede</a:t>
            </a:r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pic>
        <p:nvPicPr>
          <p:cNvPr id="1026" name="Picture 2" descr="http://fotoweb.vegvesen.no/fotoweb/cmdrequest/rest/preview.fwx/00089221.jpg?rt=1&amp;f=22ECCB13A412984E1F959A3003FB11867C5D3CCE9A85458DD7004C102EE093E378DB6235B0F12AD8F85F1D81FEA036B265B23FADCACC8AAABBC8B0DFC4260E1DD0A2D546874572CE7CDB738245F16AF82C1D9AA9EAAFDFEBB39B0AF4794A51DEA883920FEBD5FEDFE9580AF3F6F56BA567D00944D0ECA8CCBB26D9156ABF01C007D1BA23FE1381C4AFDCFA8906F685A3C89D9E89F846FB0E8747EA8FA40457A54D9532A2840B03CAC7603A83E7407DD5DDA3780DC32CEE226CC6AE1215BFB9A40ED19FA8CA06E063&amp;sz=80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351805"/>
            <a:ext cx="5112568" cy="3738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vrundet rektangel 6"/>
          <p:cNvSpPr/>
          <p:nvPr/>
        </p:nvSpPr>
        <p:spPr>
          <a:xfrm>
            <a:off x="1043608" y="4221088"/>
            <a:ext cx="2736304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API</a:t>
            </a:r>
            <a:endParaRPr lang="nb-NO" sz="2400" dirty="0"/>
          </a:p>
        </p:txBody>
      </p:sp>
      <p:sp>
        <p:nvSpPr>
          <p:cNvPr id="9" name="Tittel 2"/>
          <p:cNvSpPr txBox="1">
            <a:spLocks/>
          </p:cNvSpPr>
          <p:nvPr/>
        </p:nvSpPr>
        <p:spPr>
          <a:xfrm>
            <a:off x="5636501" y="6130735"/>
            <a:ext cx="1989982" cy="21788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035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b-NO" sz="1000" dirty="0" smtClean="0">
                <a:solidFill>
                  <a:schemeClr val="bg1">
                    <a:lumMod val="65000"/>
                  </a:schemeClr>
                </a:solidFill>
              </a:rPr>
              <a:t>Fotograf: Knut </a:t>
            </a:r>
            <a:r>
              <a:rPr lang="nb-NO" sz="1000" dirty="0" err="1" smtClean="0">
                <a:solidFill>
                  <a:schemeClr val="bg1">
                    <a:lumMod val="65000"/>
                  </a:schemeClr>
                </a:solidFill>
              </a:rPr>
              <a:t>Opeide</a:t>
            </a:r>
            <a:endParaRPr lang="nb-NO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105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420791"/>
            <a:ext cx="5502566" cy="3666084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Kjøretøy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Tekniske </a:t>
            </a:r>
            <a:r>
              <a:rPr lang="nb-NO" dirty="0" smtClean="0"/>
              <a:t>kjøretøydata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sp>
        <p:nvSpPr>
          <p:cNvPr id="7" name="Avrundet rektangel 6"/>
          <p:cNvSpPr/>
          <p:nvPr/>
        </p:nvSpPr>
        <p:spPr>
          <a:xfrm>
            <a:off x="1043608" y="4221088"/>
            <a:ext cx="2736304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Nedlastbar fil</a:t>
            </a:r>
          </a:p>
          <a:p>
            <a:pPr algn="ctr"/>
            <a:r>
              <a:rPr lang="nb-NO" sz="2400" dirty="0" smtClean="0"/>
              <a:t>(bestilling, betaling)</a:t>
            </a:r>
            <a:endParaRPr lang="nb-NO" sz="2400" dirty="0"/>
          </a:p>
        </p:txBody>
      </p:sp>
      <p:sp>
        <p:nvSpPr>
          <p:cNvPr id="9" name="Tittel 2"/>
          <p:cNvSpPr txBox="1">
            <a:spLocks/>
          </p:cNvSpPr>
          <p:nvPr/>
        </p:nvSpPr>
        <p:spPr>
          <a:xfrm>
            <a:off x="6284384" y="6129139"/>
            <a:ext cx="1989982" cy="21788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035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b-NO" sz="1000" dirty="0" smtClean="0">
                <a:solidFill>
                  <a:schemeClr val="bg1">
                    <a:lumMod val="65000"/>
                  </a:schemeClr>
                </a:solidFill>
              </a:rPr>
              <a:t>Fotograf: Knut </a:t>
            </a:r>
            <a:r>
              <a:rPr lang="nb-NO" sz="1000" dirty="0" err="1" smtClean="0">
                <a:solidFill>
                  <a:schemeClr val="bg1">
                    <a:lumMod val="65000"/>
                  </a:schemeClr>
                </a:solidFill>
              </a:rPr>
              <a:t>Opeide</a:t>
            </a:r>
            <a:endParaRPr lang="nb-NO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36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Nasjonale turistveger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pic>
        <p:nvPicPr>
          <p:cNvPr id="12" name="Picture 4" descr="http://foto.turistveg.no/turistveg/pcache/10000/96/008754_68d4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280" y="1926128"/>
            <a:ext cx="5961016" cy="3974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vrundet rektangel 6"/>
          <p:cNvSpPr/>
          <p:nvPr/>
        </p:nvSpPr>
        <p:spPr>
          <a:xfrm>
            <a:off x="1043608" y="4221088"/>
            <a:ext cx="2736304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Nedlastbar fil</a:t>
            </a:r>
            <a:endParaRPr lang="nb-NO" sz="2400" dirty="0"/>
          </a:p>
        </p:txBody>
      </p:sp>
    </p:spTree>
    <p:extLst>
      <p:ext uri="{BB962C8B-B14F-4D97-AF65-F5344CB8AC3E}">
        <p14:creationId xmlns:p14="http://schemas.microsoft.com/office/powerpoint/2010/main" val="265112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Ikke-åpne data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1273622" y="1777858"/>
            <a:ext cx="7000743" cy="4315438"/>
          </a:xfrm>
        </p:spPr>
        <p:txBody>
          <a:bodyPr/>
          <a:lstStyle/>
          <a:p>
            <a:r>
              <a:rPr lang="nb-NO" dirty="0"/>
              <a:t>Kjøretøy - eierinformasjon</a:t>
            </a:r>
          </a:p>
          <a:p>
            <a:pPr lvl="1"/>
            <a:r>
              <a:rPr lang="nb-NO" dirty="0"/>
              <a:t>SMS-tjenesten</a:t>
            </a:r>
          </a:p>
          <a:p>
            <a:pPr lvl="1"/>
            <a:r>
              <a:rPr lang="nb-NO" dirty="0"/>
              <a:t>Større utleveringer til begrensede formål</a:t>
            </a:r>
          </a:p>
          <a:p>
            <a:r>
              <a:rPr lang="nb-NO" dirty="0" smtClean="0"/>
              <a:t>Transportørregister</a:t>
            </a:r>
          </a:p>
          <a:p>
            <a:r>
              <a:rPr lang="nb-NO" dirty="0" smtClean="0"/>
              <a:t>Trafikkskoler</a:t>
            </a:r>
          </a:p>
          <a:p>
            <a:endParaRPr lang="nb-NO" dirty="0" smtClean="0"/>
          </a:p>
          <a:p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pic>
        <p:nvPicPr>
          <p:cNvPr id="7" name="Bild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869" y="2839269"/>
            <a:ext cx="4464496" cy="3281404"/>
          </a:xfrm>
          <a:prstGeom prst="rect">
            <a:avLst/>
          </a:prstGeom>
        </p:spPr>
      </p:pic>
      <p:sp>
        <p:nvSpPr>
          <p:cNvPr id="8" name="Tittel 2"/>
          <p:cNvSpPr txBox="1">
            <a:spLocks/>
          </p:cNvSpPr>
          <p:nvPr/>
        </p:nvSpPr>
        <p:spPr>
          <a:xfrm>
            <a:off x="6284384" y="6163447"/>
            <a:ext cx="1989982" cy="21788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035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b-NO" sz="1000" dirty="0" smtClean="0">
                <a:solidFill>
                  <a:schemeClr val="bg1">
                    <a:lumMod val="65000"/>
                  </a:schemeClr>
                </a:solidFill>
              </a:rPr>
              <a:t>Fotograf: Knut </a:t>
            </a:r>
            <a:r>
              <a:rPr lang="nb-NO" sz="1000" dirty="0" err="1" smtClean="0">
                <a:solidFill>
                  <a:schemeClr val="bg1">
                    <a:lumMod val="65000"/>
                  </a:schemeClr>
                </a:solidFill>
              </a:rPr>
              <a:t>Opeide</a:t>
            </a:r>
            <a:endParaRPr lang="nb-NO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36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Dataportaler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Felles </a:t>
            </a:r>
            <a:r>
              <a:rPr lang="nb-NO" dirty="0"/>
              <a:t>datakatalog: </a:t>
            </a:r>
            <a:r>
              <a:rPr lang="nb-NO" dirty="0" smtClean="0">
                <a:hlinkClick r:id="rId2"/>
              </a:rPr>
              <a:t>fellesdatakatalog.brreg.no</a:t>
            </a:r>
            <a:r>
              <a:rPr lang="nb-NO" dirty="0" smtClean="0"/>
              <a:t> </a:t>
            </a:r>
          </a:p>
          <a:p>
            <a:r>
              <a:rPr lang="nb-NO" dirty="0" smtClean="0">
                <a:hlinkClick r:id="rId3"/>
              </a:rPr>
              <a:t>data.norge.no</a:t>
            </a:r>
            <a:r>
              <a:rPr lang="nb-NO" dirty="0" smtClean="0"/>
              <a:t> </a:t>
            </a:r>
          </a:p>
          <a:p>
            <a:r>
              <a:rPr lang="nb-NO" dirty="0" smtClean="0">
                <a:hlinkClick r:id="rId4"/>
              </a:rPr>
              <a:t>geonorge.no</a:t>
            </a:r>
            <a:endParaRPr lang="nb-NO" dirty="0" smtClean="0"/>
          </a:p>
          <a:p>
            <a:r>
              <a:rPr lang="nb-NO" dirty="0" smtClean="0"/>
              <a:t>Nasjonalt tilgangspunkt for trafikkdata</a:t>
            </a:r>
          </a:p>
          <a:p>
            <a:endParaRPr lang="nb-NO" dirty="0" smtClean="0"/>
          </a:p>
          <a:p>
            <a:pPr marL="0" indent="0">
              <a:buNone/>
            </a:pP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b-NO" dirty="0" smtClean="0"/>
              <a:t>Åpne data i Norge</a:t>
            </a:r>
            <a:endParaRPr lang="nb-NO" dirty="0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pic>
        <p:nvPicPr>
          <p:cNvPr id="7" name="Bild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5856" y="3261705"/>
            <a:ext cx="5868144" cy="360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307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Møteplasser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b-NO" dirty="0" smtClean="0"/>
              <a:t>På nettet:</a:t>
            </a:r>
          </a:p>
          <a:p>
            <a:r>
              <a:rPr lang="nb-NO" dirty="0" err="1" smtClean="0"/>
              <a:t>Slack</a:t>
            </a:r>
            <a:r>
              <a:rPr lang="nb-NO" dirty="0" smtClean="0"/>
              <a:t> for offentlige </a:t>
            </a:r>
            <a:r>
              <a:rPr lang="nb-NO" dirty="0"/>
              <a:t>åpne </a:t>
            </a:r>
            <a:r>
              <a:rPr lang="nb-NO" dirty="0" smtClean="0"/>
              <a:t>data i Norge: </a:t>
            </a:r>
            <a:r>
              <a:rPr lang="nb-NO" dirty="0" smtClean="0">
                <a:hlinkClick r:id="rId2"/>
              </a:rPr>
              <a:t>offdata.slack.com</a:t>
            </a:r>
            <a:r>
              <a:rPr lang="nb-NO" dirty="0"/>
              <a:t/>
            </a:r>
            <a:br>
              <a:rPr lang="nb-NO" dirty="0"/>
            </a:br>
            <a:r>
              <a:rPr lang="nb-NO" dirty="0"/>
              <a:t>Kontakt </a:t>
            </a:r>
            <a:r>
              <a:rPr lang="nb-NO" dirty="0" smtClean="0">
                <a:hlinkClick r:id="rId3"/>
              </a:rPr>
              <a:t>Livar.Bergheim@difi.no</a:t>
            </a:r>
            <a:r>
              <a:rPr lang="nb-NO" dirty="0" smtClean="0"/>
              <a:t> for tilgang</a:t>
            </a:r>
          </a:p>
          <a:p>
            <a:r>
              <a:rPr lang="nb-NO" dirty="0" smtClean="0"/>
              <a:t>Open Knowledge Foundation: </a:t>
            </a:r>
            <a:br>
              <a:rPr lang="nb-NO" dirty="0" smtClean="0"/>
            </a:br>
            <a:r>
              <a:rPr lang="nb-NO" dirty="0" smtClean="0">
                <a:hlinkClick r:id="rId4"/>
              </a:rPr>
              <a:t>discuss.okfn.org/c/</a:t>
            </a:r>
            <a:r>
              <a:rPr lang="nb-NO" dirty="0" err="1" smtClean="0">
                <a:hlinkClick r:id="rId4"/>
              </a:rPr>
              <a:t>local-groups</a:t>
            </a:r>
            <a:r>
              <a:rPr lang="nb-NO" dirty="0" smtClean="0">
                <a:hlinkClick r:id="rId4"/>
              </a:rPr>
              <a:t>/ok-</a:t>
            </a:r>
            <a:r>
              <a:rPr lang="nb-NO" dirty="0" err="1" smtClean="0">
                <a:hlinkClick r:id="rId4"/>
              </a:rPr>
              <a:t>no</a:t>
            </a:r>
            <a:r>
              <a:rPr lang="nb-NO" dirty="0" smtClean="0"/>
              <a:t> </a:t>
            </a:r>
          </a:p>
          <a:p>
            <a:endParaRPr lang="nb-NO" dirty="0"/>
          </a:p>
          <a:p>
            <a:pPr marL="0" indent="0">
              <a:buNone/>
            </a:pPr>
            <a:r>
              <a:rPr lang="nb-NO" dirty="0" smtClean="0"/>
              <a:t>Fysisk:</a:t>
            </a:r>
          </a:p>
          <a:p>
            <a:r>
              <a:rPr lang="nb-NO" dirty="0" smtClean="0">
                <a:hlinkClick r:id="rId5"/>
              </a:rPr>
              <a:t>#Hack4no</a:t>
            </a:r>
            <a:r>
              <a:rPr lang="nb-NO" dirty="0" smtClean="0"/>
              <a:t> 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b-NO" dirty="0" smtClean="0"/>
              <a:t>Åpne data i Norge</a:t>
            </a:r>
            <a:endParaRPr lang="nb-NO" dirty="0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pic>
        <p:nvPicPr>
          <p:cNvPr id="8" name="Bild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3356992"/>
            <a:ext cx="4972540" cy="3317616"/>
          </a:xfrm>
          <a:prstGeom prst="rect">
            <a:avLst/>
          </a:prstGeom>
        </p:spPr>
      </p:pic>
      <p:sp>
        <p:nvSpPr>
          <p:cNvPr id="9" name="Tittel 2"/>
          <p:cNvSpPr txBox="1">
            <a:spLocks/>
          </p:cNvSpPr>
          <p:nvPr/>
        </p:nvSpPr>
        <p:spPr>
          <a:xfrm>
            <a:off x="6948264" y="6699720"/>
            <a:ext cx="1989982" cy="21788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035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b-NO" sz="1000" dirty="0" smtClean="0">
                <a:solidFill>
                  <a:schemeClr val="bg1">
                    <a:lumMod val="65000"/>
                  </a:schemeClr>
                </a:solidFill>
              </a:rPr>
              <a:t>Fotograf: Kartverket</a:t>
            </a:r>
            <a:endParaRPr lang="nb-NO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037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Spørsmål?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1273623" y="1777858"/>
            <a:ext cx="3226370" cy="4293806"/>
          </a:xfrm>
        </p:spPr>
        <p:txBody>
          <a:bodyPr/>
          <a:lstStyle/>
          <a:p>
            <a:r>
              <a:rPr lang="nb-NO" dirty="0" smtClean="0"/>
              <a:t>Kontakt:</a:t>
            </a:r>
          </a:p>
          <a:p>
            <a:pPr lvl="1"/>
            <a:r>
              <a:rPr lang="nb-NO" dirty="0" smtClean="0"/>
              <a:t>Dataportal: </a:t>
            </a:r>
            <a:r>
              <a:rPr lang="nb-NO" dirty="0" smtClean="0">
                <a:hlinkClick r:id="rId2"/>
              </a:rPr>
              <a:t>dataut.vegvesen.no</a:t>
            </a:r>
            <a:r>
              <a:rPr lang="nb-NO" dirty="0" smtClean="0"/>
              <a:t> </a:t>
            </a:r>
          </a:p>
          <a:p>
            <a:pPr lvl="1"/>
            <a:r>
              <a:rPr lang="nb-NO" dirty="0" smtClean="0">
                <a:hlinkClick r:id="rId3"/>
              </a:rPr>
              <a:t>data@vegvesen.no</a:t>
            </a:r>
            <a:endParaRPr lang="nb-NO" dirty="0"/>
          </a:p>
          <a:p>
            <a:pPr lvl="1"/>
            <a:r>
              <a:rPr lang="nb-NO" dirty="0" smtClean="0">
                <a:hlinkClick r:id="rId4"/>
              </a:rPr>
              <a:t>twitter.com/ </a:t>
            </a:r>
            <a:r>
              <a:rPr lang="nb-NO" dirty="0" err="1" smtClean="0">
                <a:hlinkClick r:id="rId4"/>
              </a:rPr>
              <a:t>VegvesenData</a:t>
            </a:r>
            <a:r>
              <a:rPr lang="nb-NO" dirty="0" smtClean="0"/>
              <a:t> </a:t>
            </a:r>
            <a:endParaRPr lang="nb-NO" dirty="0"/>
          </a:p>
          <a:p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pic>
        <p:nvPicPr>
          <p:cNvPr id="7" name="Bild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1528474"/>
            <a:ext cx="3414334" cy="4544870"/>
          </a:xfrm>
          <a:prstGeom prst="rect">
            <a:avLst/>
          </a:prstGeom>
        </p:spPr>
      </p:pic>
      <p:sp>
        <p:nvSpPr>
          <p:cNvPr id="8" name="Tittel 2"/>
          <p:cNvSpPr txBox="1">
            <a:spLocks/>
          </p:cNvSpPr>
          <p:nvPr/>
        </p:nvSpPr>
        <p:spPr>
          <a:xfrm>
            <a:off x="6264959" y="6113974"/>
            <a:ext cx="1989982" cy="21788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035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b-NO" sz="1000" dirty="0" smtClean="0">
                <a:solidFill>
                  <a:schemeClr val="bg1">
                    <a:lumMod val="65000"/>
                  </a:schemeClr>
                </a:solidFill>
              </a:rPr>
              <a:t>Fotograf: Ottar Johansen</a:t>
            </a:r>
            <a:endParaRPr lang="nb-NO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83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5063" y="1753373"/>
            <a:ext cx="6809303" cy="40828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 smtClean="0"/>
              <a:t>Sanntids trafikkinfo: Reisetider (Datex-format)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  <p:sp>
        <p:nvSpPr>
          <p:cNvPr id="9" name="Avrundet rektangel 8"/>
          <p:cNvSpPr/>
          <p:nvPr/>
        </p:nvSpPr>
        <p:spPr>
          <a:xfrm>
            <a:off x="1043608" y="4221088"/>
            <a:ext cx="3168352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Nedlastbare filer</a:t>
            </a:r>
          </a:p>
          <a:p>
            <a:pPr algn="ctr"/>
            <a:r>
              <a:rPr lang="nb-NO" sz="2400" dirty="0" smtClean="0"/>
              <a:t>(brukerregistering)</a:t>
            </a:r>
            <a:endParaRPr lang="nb-NO" sz="2400" dirty="0"/>
          </a:p>
        </p:txBody>
      </p:sp>
    </p:spTree>
    <p:extLst>
      <p:ext uri="{BB962C8B-B14F-4D97-AF65-F5344CB8AC3E}">
        <p14:creationId xmlns:p14="http://schemas.microsoft.com/office/powerpoint/2010/main" val="539109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672" y="1906642"/>
            <a:ext cx="6723657" cy="3682598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nb-NO" dirty="0" smtClean="0"/>
              <a:t>Sanntids trafikkinfo: Trafikkmeldinger (Datex)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  <p:sp>
        <p:nvSpPr>
          <p:cNvPr id="9" name="Avrundet rektangel 8"/>
          <p:cNvSpPr/>
          <p:nvPr/>
        </p:nvSpPr>
        <p:spPr>
          <a:xfrm>
            <a:off x="1043608" y="4221088"/>
            <a:ext cx="3168352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Nedlastbare filer</a:t>
            </a:r>
          </a:p>
          <a:p>
            <a:pPr algn="ctr"/>
            <a:r>
              <a:rPr lang="nb-NO" sz="2400" dirty="0" smtClean="0"/>
              <a:t>(brukerregistering)</a:t>
            </a:r>
            <a:endParaRPr lang="nb-NO" sz="2400" dirty="0"/>
          </a:p>
        </p:txBody>
      </p:sp>
    </p:spTree>
    <p:extLst>
      <p:ext uri="{BB962C8B-B14F-4D97-AF65-F5344CB8AC3E}">
        <p14:creationId xmlns:p14="http://schemas.microsoft.com/office/powerpoint/2010/main" val="472731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902" y="1832606"/>
            <a:ext cx="6188464" cy="4236639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 smtClean="0"/>
              <a:t>Sanntids trafikkinfo: Webkamera (Datex)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  <p:sp>
        <p:nvSpPr>
          <p:cNvPr id="9" name="Avrundet rektangel 8"/>
          <p:cNvSpPr/>
          <p:nvPr/>
        </p:nvSpPr>
        <p:spPr>
          <a:xfrm>
            <a:off x="1043608" y="4221088"/>
            <a:ext cx="3168352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Nedlastbare filer</a:t>
            </a:r>
          </a:p>
          <a:p>
            <a:pPr algn="ctr"/>
            <a:r>
              <a:rPr lang="nb-NO" sz="2400" dirty="0" smtClean="0"/>
              <a:t>(brukerregistering)</a:t>
            </a:r>
            <a:endParaRPr lang="nb-NO" sz="2400" dirty="0"/>
          </a:p>
        </p:txBody>
      </p:sp>
    </p:spTree>
    <p:extLst>
      <p:ext uri="{BB962C8B-B14F-4D97-AF65-F5344CB8AC3E}">
        <p14:creationId xmlns:p14="http://schemas.microsoft.com/office/powerpoint/2010/main" val="2686459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902" y="1832606"/>
            <a:ext cx="6188464" cy="4236639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dirty="0" smtClean="0"/>
              <a:t>Sanntids trafikkinfo: Vær (Datex)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/>
              <a:t>02.11.2018</a:t>
            </a:r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/>
              <a:t>Åpne data fra Statens vegvesen - Hilde Austlid, DataUt</a:t>
            </a:r>
            <a:endParaRPr lang="nb-NO" dirty="0"/>
          </a:p>
        </p:txBody>
      </p:sp>
      <p:sp>
        <p:nvSpPr>
          <p:cNvPr id="9" name="Avrundet rektangel 8"/>
          <p:cNvSpPr/>
          <p:nvPr/>
        </p:nvSpPr>
        <p:spPr>
          <a:xfrm>
            <a:off x="1043608" y="4221088"/>
            <a:ext cx="3168352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Nedlastbare filer</a:t>
            </a:r>
          </a:p>
          <a:p>
            <a:pPr algn="ctr"/>
            <a:r>
              <a:rPr lang="nb-NO" sz="2400" dirty="0" smtClean="0"/>
              <a:t>(brukerregistering)</a:t>
            </a:r>
            <a:endParaRPr lang="nb-NO" sz="2400" dirty="0"/>
          </a:p>
        </p:txBody>
      </p:sp>
      <p:sp>
        <p:nvSpPr>
          <p:cNvPr id="3" name="Ellipse 2"/>
          <p:cNvSpPr/>
          <p:nvPr/>
        </p:nvSpPr>
        <p:spPr>
          <a:xfrm>
            <a:off x="5254254" y="4797152"/>
            <a:ext cx="2846138" cy="1103508"/>
          </a:xfrm>
          <a:prstGeom prst="ellipse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9915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Ruteplan – både bil og gang/sykkel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pic>
        <p:nvPicPr>
          <p:cNvPr id="8" name="Plassholder for innhold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3608" y="1790982"/>
            <a:ext cx="6305550" cy="3857625"/>
          </a:xfrm>
          <a:prstGeom prst="rect">
            <a:avLst/>
          </a:prstGeom>
        </p:spPr>
      </p:pic>
      <p:pic>
        <p:nvPicPr>
          <p:cNvPr id="9" name="Picture 2" descr="Inline imag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532" y="1916832"/>
            <a:ext cx="3111251" cy="4231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Avrundet rektangel 2"/>
          <p:cNvSpPr/>
          <p:nvPr/>
        </p:nvSpPr>
        <p:spPr>
          <a:xfrm>
            <a:off x="1043608" y="4221088"/>
            <a:ext cx="3024336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/>
              <a:t>Tjeneste</a:t>
            </a:r>
          </a:p>
          <a:p>
            <a:pPr algn="ctr"/>
            <a:r>
              <a:rPr lang="nb-NO" sz="2400" dirty="0" smtClean="0"/>
              <a:t>Nedlastbare filer</a:t>
            </a:r>
            <a:endParaRPr lang="nb-NO" sz="2400" dirty="0"/>
          </a:p>
        </p:txBody>
      </p:sp>
    </p:spTree>
    <p:extLst>
      <p:ext uri="{BB962C8B-B14F-4D97-AF65-F5344CB8AC3E}">
        <p14:creationId xmlns:p14="http://schemas.microsoft.com/office/powerpoint/2010/main" val="427120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Parkeringsplasser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pic>
        <p:nvPicPr>
          <p:cNvPr id="7" name="Bild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280" y="1700808"/>
            <a:ext cx="5472695" cy="4363365"/>
          </a:xfrm>
          <a:prstGeom prst="rect">
            <a:avLst/>
          </a:prstGeom>
        </p:spPr>
      </p:pic>
      <p:sp>
        <p:nvSpPr>
          <p:cNvPr id="8" name="Avrundet rektangel 7"/>
          <p:cNvSpPr/>
          <p:nvPr/>
        </p:nvSpPr>
        <p:spPr>
          <a:xfrm>
            <a:off x="1043608" y="4221088"/>
            <a:ext cx="2736304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API</a:t>
            </a:r>
            <a:endParaRPr lang="nb-NO" sz="2400" dirty="0"/>
          </a:p>
        </p:txBody>
      </p:sp>
    </p:spTree>
    <p:extLst>
      <p:ext uri="{BB962C8B-B14F-4D97-AF65-F5344CB8AC3E}">
        <p14:creationId xmlns:p14="http://schemas.microsoft.com/office/powerpoint/2010/main" val="176747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295" y="1733669"/>
            <a:ext cx="6522825" cy="3905542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Verksted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sp>
        <p:nvSpPr>
          <p:cNvPr id="7" name="Avrundet rektangel 6"/>
          <p:cNvSpPr/>
          <p:nvPr/>
        </p:nvSpPr>
        <p:spPr>
          <a:xfrm>
            <a:off x="1043608" y="4221088"/>
            <a:ext cx="3024336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Nedlastbare filer</a:t>
            </a:r>
            <a:endParaRPr lang="nb-NO" sz="2400" dirty="0"/>
          </a:p>
        </p:txBody>
      </p:sp>
      <p:sp>
        <p:nvSpPr>
          <p:cNvPr id="8" name="Tittel 2"/>
          <p:cNvSpPr txBox="1">
            <a:spLocks/>
          </p:cNvSpPr>
          <p:nvPr/>
        </p:nvSpPr>
        <p:spPr>
          <a:xfrm>
            <a:off x="5800138" y="5736252"/>
            <a:ext cx="1989982" cy="21788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035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nb-NO" sz="1000" dirty="0" smtClean="0">
                <a:solidFill>
                  <a:schemeClr val="bg1">
                    <a:lumMod val="65000"/>
                  </a:schemeClr>
                </a:solidFill>
              </a:rPr>
              <a:t>Fotograf: Knut </a:t>
            </a:r>
            <a:r>
              <a:rPr lang="nb-NO" sz="1000" dirty="0" err="1" smtClean="0">
                <a:solidFill>
                  <a:schemeClr val="bg1">
                    <a:lumMod val="65000"/>
                  </a:schemeClr>
                </a:solidFill>
              </a:rPr>
              <a:t>Opeide</a:t>
            </a:r>
            <a:endParaRPr lang="nb-NO" sz="10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479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Støykart</a:t>
            </a:r>
            <a:endParaRPr lang="nb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r>
              <a:rPr lang="nb-NO" smtClean="0">
                <a:solidFill>
                  <a:prstClr val="white"/>
                </a:solidFill>
              </a:rPr>
              <a:t>02.11.2018</a:t>
            </a:r>
            <a:endParaRPr lang="nb-NO">
              <a:solidFill>
                <a:prstClr val="white"/>
              </a:solidFill>
            </a:endParaRP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nb-NO" smtClean="0">
                <a:solidFill>
                  <a:prstClr val="black"/>
                </a:solidFill>
              </a:rPr>
              <a:t>Åpne data fra Statens vegvesen - Hilde Austlid, DataUt</a:t>
            </a:r>
            <a:endParaRPr lang="nb-NO" dirty="0">
              <a:solidFill>
                <a:prstClr val="black"/>
              </a:solidFill>
            </a:endParaRPr>
          </a:p>
        </p:txBody>
      </p:sp>
      <p:pic>
        <p:nvPicPr>
          <p:cNvPr id="8" name="Bild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280" y="1795692"/>
            <a:ext cx="6249048" cy="4206322"/>
          </a:xfrm>
          <a:prstGeom prst="rect">
            <a:avLst/>
          </a:prstGeom>
        </p:spPr>
      </p:pic>
      <p:sp>
        <p:nvSpPr>
          <p:cNvPr id="7" name="Avrundet rektangel 6"/>
          <p:cNvSpPr/>
          <p:nvPr/>
        </p:nvSpPr>
        <p:spPr>
          <a:xfrm>
            <a:off x="1043608" y="4221088"/>
            <a:ext cx="3096344" cy="19273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2400" dirty="0" smtClean="0"/>
              <a:t>Tjenester</a:t>
            </a:r>
          </a:p>
          <a:p>
            <a:pPr algn="ctr"/>
            <a:r>
              <a:rPr lang="nb-NO" sz="2400" dirty="0" smtClean="0"/>
              <a:t>Nedlastbare filer</a:t>
            </a:r>
            <a:endParaRPr lang="nb-NO" sz="2400" dirty="0"/>
          </a:p>
        </p:txBody>
      </p:sp>
    </p:spTree>
    <p:extLst>
      <p:ext uri="{BB962C8B-B14F-4D97-AF65-F5344CB8AC3E}">
        <p14:creationId xmlns:p14="http://schemas.microsoft.com/office/powerpoint/2010/main" val="1604613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">
  <a:themeElements>
    <a:clrScheme name="SVV">
      <a:dk1>
        <a:sysClr val="windowText" lastClr="000000"/>
      </a:dk1>
      <a:lt1>
        <a:sysClr val="window" lastClr="FFFFFF"/>
      </a:lt1>
      <a:dk2>
        <a:srgbClr val="ED9300"/>
      </a:dk2>
      <a:lt2>
        <a:srgbClr val="E1E1E1"/>
      </a:lt2>
      <a:accent1>
        <a:srgbClr val="ED9300"/>
      </a:accent1>
      <a:accent2>
        <a:srgbClr val="3F505A"/>
      </a:accent2>
      <a:accent3>
        <a:srgbClr val="DADADA"/>
      </a:accent3>
      <a:accent4>
        <a:srgbClr val="58B02C"/>
      </a:accent4>
      <a:accent5>
        <a:srgbClr val="75450B"/>
      </a:accent5>
      <a:accent6>
        <a:srgbClr val="1F282D"/>
      </a:accent6>
      <a:hlink>
        <a:srgbClr val="0000FF"/>
      </a:hlink>
      <a:folHlink>
        <a:srgbClr val="800080"/>
      </a:folHlink>
    </a:clrScheme>
    <a:fontScheme name="Custom 1">
      <a:majorFont>
        <a:latin typeface="Lucida Sans Unicode"/>
        <a:ea typeface=""/>
        <a:cs typeface=""/>
      </a:majorFont>
      <a:minorFont>
        <a:latin typeface="Lucida Sans Uni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 Statens vegvesen liggende standard norsk.potx [Skrivebeskyttet]" id="{3E198112-B1E4-44BC-8C3E-1CA4DA7E830E}" vid="{29E3B4CA-6E79-4609-AB97-F34C0014226E}"/>
    </a:ext>
  </a:extLst>
</a:theme>
</file>

<file path=ppt/theme/theme2.xml><?xml version="1.0" encoding="utf-8"?>
<a:theme xmlns:a="http://schemas.openxmlformats.org/drawingml/2006/main" name="1_blank">
  <a:themeElements>
    <a:clrScheme name="SVV">
      <a:dk1>
        <a:sysClr val="windowText" lastClr="000000"/>
      </a:dk1>
      <a:lt1>
        <a:sysClr val="window" lastClr="FFFFFF"/>
      </a:lt1>
      <a:dk2>
        <a:srgbClr val="ED9300"/>
      </a:dk2>
      <a:lt2>
        <a:srgbClr val="E1E1E1"/>
      </a:lt2>
      <a:accent1>
        <a:srgbClr val="ED9300"/>
      </a:accent1>
      <a:accent2>
        <a:srgbClr val="3F505A"/>
      </a:accent2>
      <a:accent3>
        <a:srgbClr val="DADADA"/>
      </a:accent3>
      <a:accent4>
        <a:srgbClr val="58B02C"/>
      </a:accent4>
      <a:accent5>
        <a:srgbClr val="75450B"/>
      </a:accent5>
      <a:accent6>
        <a:srgbClr val="1F282D"/>
      </a:accent6>
      <a:hlink>
        <a:srgbClr val="0000FF"/>
      </a:hlink>
      <a:folHlink>
        <a:srgbClr val="800080"/>
      </a:folHlink>
    </a:clrScheme>
    <a:fontScheme name="Custom 1">
      <a:majorFont>
        <a:latin typeface="Lucida Sans Unicode"/>
        <a:ea typeface=""/>
        <a:cs typeface=""/>
      </a:majorFont>
      <a:minorFont>
        <a:latin typeface="Lucida Sans Uni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 Statens vegvesen liggende standard norsk.potx [Skrivebeskyttet]" id="{3E198112-B1E4-44BC-8C3E-1CA4DA7E830E}" vid="{29E3B4CA-6E79-4609-AB97-F34C0014226E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376</Words>
  <Application>Microsoft Office PowerPoint</Application>
  <PresentationFormat>Skjermfremvisning (4:3)</PresentationFormat>
  <Paragraphs>107</Paragraphs>
  <Slides>17</Slides>
  <Notes>5</Notes>
  <HiddenSlides>0</HiddenSlides>
  <MMClips>0</MMClips>
  <ScaleCrop>false</ScaleCrop>
  <HeadingPairs>
    <vt:vector size="6" baseType="variant">
      <vt:variant>
        <vt:lpstr>Brukte skrifter</vt:lpstr>
      </vt:variant>
      <vt:variant>
        <vt:i4>3</vt:i4>
      </vt:variant>
      <vt:variant>
        <vt:lpstr>Tema</vt:lpstr>
      </vt:variant>
      <vt:variant>
        <vt:i4>2</vt:i4>
      </vt:variant>
      <vt:variant>
        <vt:lpstr>Lysbildetitler</vt:lpstr>
      </vt:variant>
      <vt:variant>
        <vt:i4>17</vt:i4>
      </vt:variant>
    </vt:vector>
  </HeadingPairs>
  <TitlesOfParts>
    <vt:vector size="22" baseType="lpstr">
      <vt:lpstr>Arial</vt:lpstr>
      <vt:lpstr>Calibri</vt:lpstr>
      <vt:lpstr>Lucida Sans Unicode</vt:lpstr>
      <vt:lpstr>blank</vt:lpstr>
      <vt:lpstr>1_blank</vt:lpstr>
      <vt:lpstr>Åpne data fra Statens vegvesen</vt:lpstr>
      <vt:lpstr>Sanntids trafikkinfo: Reisetider (Datex-format)</vt:lpstr>
      <vt:lpstr>Sanntids trafikkinfo: Trafikkmeldinger (Datex)</vt:lpstr>
      <vt:lpstr>Sanntids trafikkinfo: Webkamera (Datex)</vt:lpstr>
      <vt:lpstr>Sanntids trafikkinfo: Vær (Datex)</vt:lpstr>
      <vt:lpstr>Ruteplan – både bil og gang/sykkel</vt:lpstr>
      <vt:lpstr>Parkeringsplasser</vt:lpstr>
      <vt:lpstr>Verksted</vt:lpstr>
      <vt:lpstr>Støykart</vt:lpstr>
      <vt:lpstr>Utslippsberegninger</vt:lpstr>
      <vt:lpstr>HC-tillatelser</vt:lpstr>
      <vt:lpstr>Kjøretøy</vt:lpstr>
      <vt:lpstr>Nasjonale turistveger</vt:lpstr>
      <vt:lpstr>Ikke-åpne data</vt:lpstr>
      <vt:lpstr>Dataportaler</vt:lpstr>
      <vt:lpstr>Møteplasser</vt:lpstr>
      <vt:lpstr>Spørsmål?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2018-10-23T11:33:47Z</dcterms:created>
  <dcterms:modified xsi:type="dcterms:W3CDTF">2018-11-02T08:40:23Z</dcterms:modified>
</cp:coreProperties>
</file>

<file path=docProps/thumbnail.jpeg>
</file>